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70" r:id="rId4"/>
  </p:sldMasterIdLst>
  <p:notesMasterIdLst>
    <p:notesMasterId r:id="rId21"/>
  </p:notesMasterIdLst>
  <p:handoutMasterIdLst>
    <p:handoutMasterId r:id="rId22"/>
  </p:handoutMasterIdLst>
  <p:sldIdLst>
    <p:sldId id="256" r:id="rId5"/>
    <p:sldId id="257" r:id="rId6"/>
    <p:sldId id="258" r:id="rId7"/>
    <p:sldId id="259" r:id="rId8"/>
    <p:sldId id="271" r:id="rId9"/>
    <p:sldId id="261" r:id="rId10"/>
    <p:sldId id="262" r:id="rId11"/>
    <p:sldId id="263" r:id="rId12"/>
    <p:sldId id="264" r:id="rId13"/>
    <p:sldId id="265" r:id="rId14"/>
    <p:sldId id="272" r:id="rId15"/>
    <p:sldId id="266" r:id="rId16"/>
    <p:sldId id="267" r:id="rId17"/>
    <p:sldId id="268" r:id="rId18"/>
    <p:sldId id="269" r:id="rId19"/>
    <p:sldId id="270" r:id="rId20"/>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dget Sposato" initials="B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5B4A"/>
    <a:srgbClr val="14F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68322-CD5D-4EC3-B52F-7AB5EEA776F8}" v="84" dt="2022-11-09T19:02:14.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3006" autoAdjust="0"/>
  </p:normalViewPr>
  <p:slideViewPr>
    <p:cSldViewPr snapToGrid="0">
      <p:cViewPr varScale="1">
        <p:scale>
          <a:sx n="98" d="100"/>
          <a:sy n="98" d="100"/>
        </p:scale>
        <p:origin x="108" y="23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Johnston" userId="6ed25e14-e642-44f5-9a40-0e7359674d50" providerId="ADAL" clId="{2D168322-CD5D-4EC3-B52F-7AB5EEA776F8}"/>
    <pc:docChg chg="undo custSel delSld modSld modMainMaster">
      <pc:chgData name="Tracy Johnston" userId="6ed25e14-e642-44f5-9a40-0e7359674d50" providerId="ADAL" clId="{2D168322-CD5D-4EC3-B52F-7AB5EEA776F8}" dt="2022-11-09T19:02:14.963" v="253" actId="14100"/>
      <pc:docMkLst>
        <pc:docMk/>
      </pc:docMkLst>
      <pc:sldChg chg="addSp delSp modSp mod modTransition">
        <pc:chgData name="Tracy Johnston" userId="6ed25e14-e642-44f5-9a40-0e7359674d50" providerId="ADAL" clId="{2D168322-CD5D-4EC3-B52F-7AB5EEA776F8}" dt="2022-11-03T19:59:11.248" v="17" actId="20577"/>
        <pc:sldMkLst>
          <pc:docMk/>
          <pc:sldMk cId="0" sldId="256"/>
        </pc:sldMkLst>
        <pc:spChg chg="add del mod">
          <ac:chgData name="Tracy Johnston" userId="6ed25e14-e642-44f5-9a40-0e7359674d50" providerId="ADAL" clId="{2D168322-CD5D-4EC3-B52F-7AB5EEA776F8}" dt="2022-11-03T19:58:47.199" v="5" actId="478"/>
          <ac:spMkLst>
            <pc:docMk/>
            <pc:sldMk cId="0" sldId="256"/>
            <ac:spMk id="2" creationId="{E9BABFB5-5CED-5545-6305-386F0054FB56}"/>
          </ac:spMkLst>
        </pc:spChg>
        <pc:spChg chg="add del mod">
          <ac:chgData name="Tracy Johnston" userId="6ed25e14-e642-44f5-9a40-0e7359674d50" providerId="ADAL" clId="{2D168322-CD5D-4EC3-B52F-7AB5EEA776F8}" dt="2022-11-03T19:58:45.139" v="4" actId="478"/>
          <ac:spMkLst>
            <pc:docMk/>
            <pc:sldMk cId="0" sldId="256"/>
            <ac:spMk id="3" creationId="{9E3ECE8E-B589-88BA-4180-C6E63D499E5D}"/>
          </ac:spMkLst>
        </pc:spChg>
        <pc:spChg chg="add mod">
          <ac:chgData name="Tracy Johnston" userId="6ed25e14-e642-44f5-9a40-0e7359674d50" providerId="ADAL" clId="{2D168322-CD5D-4EC3-B52F-7AB5EEA776F8}" dt="2022-11-03T19:58:49.479" v="6"/>
          <ac:spMkLst>
            <pc:docMk/>
            <pc:sldMk cId="0" sldId="256"/>
            <ac:spMk id="4" creationId="{BD8BB972-B50F-931D-4028-A73ABDC241B5}"/>
          </ac:spMkLst>
        </pc:spChg>
        <pc:spChg chg="add mod">
          <ac:chgData name="Tracy Johnston" userId="6ed25e14-e642-44f5-9a40-0e7359674d50" providerId="ADAL" clId="{2D168322-CD5D-4EC3-B52F-7AB5EEA776F8}" dt="2022-11-03T19:59:05.588" v="12" actId="20577"/>
          <ac:spMkLst>
            <pc:docMk/>
            <pc:sldMk cId="0" sldId="256"/>
            <ac:spMk id="5" creationId="{6E0B79E2-AAEB-F64B-DE84-E4836ACA9FD9}"/>
          </ac:spMkLst>
        </pc:spChg>
        <pc:spChg chg="add mod">
          <ac:chgData name="Tracy Johnston" userId="6ed25e14-e642-44f5-9a40-0e7359674d50" providerId="ADAL" clId="{2D168322-CD5D-4EC3-B52F-7AB5EEA776F8}" dt="2022-11-03T19:59:11.248" v="17" actId="20577"/>
          <ac:spMkLst>
            <pc:docMk/>
            <pc:sldMk cId="0" sldId="256"/>
            <ac:spMk id="6" creationId="{7904B00C-3A9D-BCE5-53DB-B3654D763CC6}"/>
          </ac:spMkLst>
        </pc:spChg>
        <pc:spChg chg="add mod">
          <ac:chgData name="Tracy Johnston" userId="6ed25e14-e642-44f5-9a40-0e7359674d50" providerId="ADAL" clId="{2D168322-CD5D-4EC3-B52F-7AB5EEA776F8}" dt="2022-11-03T19:58:49.479" v="6"/>
          <ac:spMkLst>
            <pc:docMk/>
            <pc:sldMk cId="0" sldId="256"/>
            <ac:spMk id="7" creationId="{CCD64582-106D-86A4-DFD9-0D58DBC34007}"/>
          </ac:spMkLst>
        </pc:spChg>
        <pc:spChg chg="del mod">
          <ac:chgData name="Tracy Johnston" userId="6ed25e14-e642-44f5-9a40-0e7359674d50" providerId="ADAL" clId="{2D168322-CD5D-4EC3-B52F-7AB5EEA776F8}" dt="2022-11-03T19:58:32.431" v="3" actId="478"/>
          <ac:spMkLst>
            <pc:docMk/>
            <pc:sldMk cId="0" sldId="256"/>
            <ac:spMk id="19458" creationId="{76EC8662-525B-70D7-A2BB-E9BEFD88368D}"/>
          </ac:spMkLst>
        </pc:spChg>
        <pc:spChg chg="del mod">
          <ac:chgData name="Tracy Johnston" userId="6ed25e14-e642-44f5-9a40-0e7359674d50" providerId="ADAL" clId="{2D168322-CD5D-4EC3-B52F-7AB5EEA776F8}" dt="2022-11-03T19:58:30.096" v="2" actId="478"/>
          <ac:spMkLst>
            <pc:docMk/>
            <pc:sldMk cId="0" sldId="256"/>
            <ac:spMk id="19459" creationId="{EF00224A-39CA-47A6-86F8-B8DB756F7D32}"/>
          </ac:spMkLst>
        </pc:spChg>
        <pc:picChg chg="add mod">
          <ac:chgData name="Tracy Johnston" userId="6ed25e14-e642-44f5-9a40-0e7359674d50" providerId="ADAL" clId="{2D168322-CD5D-4EC3-B52F-7AB5EEA776F8}" dt="2022-11-03T19:58:49.479" v="6"/>
          <ac:picMkLst>
            <pc:docMk/>
            <pc:sldMk cId="0" sldId="256"/>
            <ac:picMk id="8" creationId="{97439E3D-1486-4745-8E9B-31BFB0B4E9E3}"/>
          </ac:picMkLst>
        </pc:picChg>
        <pc:picChg chg="del">
          <ac:chgData name="Tracy Johnston" userId="6ed25e14-e642-44f5-9a40-0e7359674d50" providerId="ADAL" clId="{2D168322-CD5D-4EC3-B52F-7AB5EEA776F8}" dt="2022-11-03T19:58:22.593" v="1" actId="478"/>
          <ac:picMkLst>
            <pc:docMk/>
            <pc:sldMk cId="0" sldId="256"/>
            <ac:picMk id="19460" creationId="{36919176-82EB-E882-C338-00032E759D45}"/>
          </ac:picMkLst>
        </pc:picChg>
      </pc:sldChg>
      <pc:sldChg chg="addSp delSp modSp mod modTransition">
        <pc:chgData name="Tracy Johnston" userId="6ed25e14-e642-44f5-9a40-0e7359674d50" providerId="ADAL" clId="{2D168322-CD5D-4EC3-B52F-7AB5EEA776F8}" dt="2022-11-03T20:10:07.175" v="30" actId="1076"/>
        <pc:sldMkLst>
          <pc:docMk/>
          <pc:sldMk cId="0" sldId="257"/>
        </pc:sldMkLst>
        <pc:spChg chg="del mod">
          <ac:chgData name="Tracy Johnston" userId="6ed25e14-e642-44f5-9a40-0e7359674d50" providerId="ADAL" clId="{2D168322-CD5D-4EC3-B52F-7AB5EEA776F8}" dt="2022-11-03T20:09:32.155" v="23" actId="478"/>
          <ac:spMkLst>
            <pc:docMk/>
            <pc:sldMk cId="0" sldId="257"/>
            <ac:spMk id="4" creationId="{EBD18B88-8F93-CB6F-4DCA-FCEB54B3D480}"/>
          </ac:spMkLst>
        </pc:spChg>
        <pc:spChg chg="mod">
          <ac:chgData name="Tracy Johnston" userId="6ed25e14-e642-44f5-9a40-0e7359674d50" providerId="ADAL" clId="{2D168322-CD5D-4EC3-B52F-7AB5EEA776F8}" dt="2022-11-03T20:09:16.480" v="18" actId="120"/>
          <ac:spMkLst>
            <pc:docMk/>
            <pc:sldMk cId="0" sldId="257"/>
            <ac:spMk id="21506" creationId="{7C8B0887-D259-DF47-3BBB-20A94D816CBE}"/>
          </ac:spMkLst>
        </pc:spChg>
        <pc:spChg chg="mod">
          <ac:chgData name="Tracy Johnston" userId="6ed25e14-e642-44f5-9a40-0e7359674d50" providerId="ADAL" clId="{2D168322-CD5D-4EC3-B52F-7AB5EEA776F8}" dt="2022-11-03T20:10:07.175" v="30" actId="1076"/>
          <ac:spMkLst>
            <pc:docMk/>
            <pc:sldMk cId="0" sldId="257"/>
            <ac:spMk id="21507" creationId="{6DC73B86-E833-089B-8E79-FD063FDFE352}"/>
          </ac:spMkLst>
        </pc:spChg>
        <pc:picChg chg="add mod">
          <ac:chgData name="Tracy Johnston" userId="6ed25e14-e642-44f5-9a40-0e7359674d50" providerId="ADAL" clId="{2D168322-CD5D-4EC3-B52F-7AB5EEA776F8}" dt="2022-11-03T20:09:52.986" v="25" actId="1076"/>
          <ac:picMkLst>
            <pc:docMk/>
            <pc:sldMk cId="0" sldId="257"/>
            <ac:picMk id="2" creationId="{26083842-1E76-2C49-C1B5-BCEEFD0C3E11}"/>
          </ac:picMkLst>
        </pc:picChg>
      </pc:sldChg>
      <pc:sldChg chg="modSp mod modTransition">
        <pc:chgData name="Tracy Johnston" userId="6ed25e14-e642-44f5-9a40-0e7359674d50" providerId="ADAL" clId="{2D168322-CD5D-4EC3-B52F-7AB5EEA776F8}" dt="2022-11-03T20:11:19.055" v="35" actId="12"/>
        <pc:sldMkLst>
          <pc:docMk/>
          <pc:sldMk cId="0" sldId="258"/>
        </pc:sldMkLst>
        <pc:spChg chg="mod">
          <ac:chgData name="Tracy Johnston" userId="6ed25e14-e642-44f5-9a40-0e7359674d50" providerId="ADAL" clId="{2D168322-CD5D-4EC3-B52F-7AB5EEA776F8}" dt="2022-11-03T20:10:34.980" v="31" actId="120"/>
          <ac:spMkLst>
            <pc:docMk/>
            <pc:sldMk cId="0" sldId="258"/>
            <ac:spMk id="23554" creationId="{F143A45F-05DB-EB77-394B-D94671784608}"/>
          </ac:spMkLst>
        </pc:spChg>
        <pc:spChg chg="mod">
          <ac:chgData name="Tracy Johnston" userId="6ed25e14-e642-44f5-9a40-0e7359674d50" providerId="ADAL" clId="{2D168322-CD5D-4EC3-B52F-7AB5EEA776F8}" dt="2022-11-03T20:11:19.055" v="35" actId="12"/>
          <ac:spMkLst>
            <pc:docMk/>
            <pc:sldMk cId="0" sldId="258"/>
            <ac:spMk id="23555" creationId="{6CEC9A8F-34D2-52A9-9B7D-1BE662A7B3DF}"/>
          </ac:spMkLst>
        </pc:spChg>
      </pc:sldChg>
      <pc:sldChg chg="addSp delSp modSp mod modTransition modNotesTx">
        <pc:chgData name="Tracy Johnston" userId="6ed25e14-e642-44f5-9a40-0e7359674d50" providerId="ADAL" clId="{2D168322-CD5D-4EC3-B52F-7AB5EEA776F8}" dt="2022-11-04T13:59:07.554" v="237" actId="6549"/>
        <pc:sldMkLst>
          <pc:docMk/>
          <pc:sldMk cId="0" sldId="259"/>
        </pc:sldMkLst>
        <pc:spChg chg="mod">
          <ac:chgData name="Tracy Johnston" userId="6ed25e14-e642-44f5-9a40-0e7359674d50" providerId="ADAL" clId="{2D168322-CD5D-4EC3-B52F-7AB5EEA776F8}" dt="2022-11-03T20:11:30.578" v="36" actId="120"/>
          <ac:spMkLst>
            <pc:docMk/>
            <pc:sldMk cId="0" sldId="259"/>
            <ac:spMk id="24578" creationId="{0669A2B1-E26D-F739-B8FB-DE9AD2EB19EA}"/>
          </ac:spMkLst>
        </pc:spChg>
        <pc:spChg chg="mod">
          <ac:chgData name="Tracy Johnston" userId="6ed25e14-e642-44f5-9a40-0e7359674d50" providerId="ADAL" clId="{2D168322-CD5D-4EC3-B52F-7AB5EEA776F8}" dt="2022-11-03T20:12:21.304" v="48" actId="20577"/>
          <ac:spMkLst>
            <pc:docMk/>
            <pc:sldMk cId="0" sldId="259"/>
            <ac:spMk id="24579" creationId="{D552806A-638B-51E0-8218-1E917D293BCF}"/>
          </ac:spMkLst>
        </pc:spChg>
        <pc:picChg chg="add mod">
          <ac:chgData name="Tracy Johnston" userId="6ed25e14-e642-44f5-9a40-0e7359674d50" providerId="ADAL" clId="{2D168322-CD5D-4EC3-B52F-7AB5EEA776F8}" dt="2022-11-03T20:12:01.003" v="42" actId="1076"/>
          <ac:picMkLst>
            <pc:docMk/>
            <pc:sldMk cId="0" sldId="259"/>
            <ac:picMk id="2" creationId="{4A5CED0A-5F7F-DBA6-5CE1-BACBA9BC226C}"/>
          </ac:picMkLst>
        </pc:picChg>
        <pc:picChg chg="del">
          <ac:chgData name="Tracy Johnston" userId="6ed25e14-e642-44f5-9a40-0e7359674d50" providerId="ADAL" clId="{2D168322-CD5D-4EC3-B52F-7AB5EEA776F8}" dt="2022-11-03T20:11:56.010" v="40" actId="478"/>
          <ac:picMkLst>
            <pc:docMk/>
            <pc:sldMk cId="0" sldId="259"/>
            <ac:picMk id="24581" creationId="{4992627D-7399-48C6-7685-0DC306061F21}"/>
          </ac:picMkLst>
        </pc:picChg>
      </pc:sldChg>
      <pc:sldChg chg="modSp del modTransition">
        <pc:chgData name="Tracy Johnston" userId="6ed25e14-e642-44f5-9a40-0e7359674d50" providerId="ADAL" clId="{2D168322-CD5D-4EC3-B52F-7AB5EEA776F8}" dt="2022-11-03T20:12:34.116" v="49" actId="47"/>
        <pc:sldMkLst>
          <pc:docMk/>
          <pc:sldMk cId="0" sldId="260"/>
        </pc:sldMkLst>
        <pc:spChg chg="mod">
          <ac:chgData name="Tracy Johnston" userId="6ed25e14-e642-44f5-9a40-0e7359674d50" providerId="ADAL" clId="{2D168322-CD5D-4EC3-B52F-7AB5EEA776F8}" dt="2022-11-03T19:51:45.888" v="0"/>
          <ac:spMkLst>
            <pc:docMk/>
            <pc:sldMk cId="0" sldId="260"/>
            <ac:spMk id="7" creationId="{A16930D7-BF4B-C4DE-4597-FB30F2B3CA1D}"/>
          </ac:spMkLst>
        </pc:spChg>
        <pc:spChg chg="mod">
          <ac:chgData name="Tracy Johnston" userId="6ed25e14-e642-44f5-9a40-0e7359674d50" providerId="ADAL" clId="{2D168322-CD5D-4EC3-B52F-7AB5EEA776F8}" dt="2022-11-03T19:51:45.888" v="0"/>
          <ac:spMkLst>
            <pc:docMk/>
            <pc:sldMk cId="0" sldId="260"/>
            <ac:spMk id="26626" creationId="{CC8E91E5-4E82-3AB5-9A59-3F1CD4AB87A9}"/>
          </ac:spMkLst>
        </pc:spChg>
        <pc:spChg chg="mod">
          <ac:chgData name="Tracy Johnston" userId="6ed25e14-e642-44f5-9a40-0e7359674d50" providerId="ADAL" clId="{2D168322-CD5D-4EC3-B52F-7AB5EEA776F8}" dt="2022-11-03T19:51:45.888" v="0"/>
          <ac:spMkLst>
            <pc:docMk/>
            <pc:sldMk cId="0" sldId="260"/>
            <ac:spMk id="26627" creationId="{DE30F22F-B693-F703-626E-8654BA64A998}"/>
          </ac:spMkLst>
        </pc:spChg>
        <pc:spChg chg="mod">
          <ac:chgData name="Tracy Johnston" userId="6ed25e14-e642-44f5-9a40-0e7359674d50" providerId="ADAL" clId="{2D168322-CD5D-4EC3-B52F-7AB5EEA776F8}" dt="2022-11-03T19:51:45.888" v="0"/>
          <ac:spMkLst>
            <pc:docMk/>
            <pc:sldMk cId="0" sldId="260"/>
            <ac:spMk id="26628" creationId="{2C22E4DB-B4FB-8D88-7ABA-C253E052B4D7}"/>
          </ac:spMkLst>
        </pc:spChg>
        <pc:spChg chg="mod">
          <ac:chgData name="Tracy Johnston" userId="6ed25e14-e642-44f5-9a40-0e7359674d50" providerId="ADAL" clId="{2D168322-CD5D-4EC3-B52F-7AB5EEA776F8}" dt="2022-11-03T19:51:45.888" v="0"/>
          <ac:spMkLst>
            <pc:docMk/>
            <pc:sldMk cId="0" sldId="260"/>
            <ac:spMk id="26629" creationId="{3302943B-3FEB-1480-6ED4-B2903BFB5FD8}"/>
          </ac:spMkLst>
        </pc:spChg>
        <pc:spChg chg="mod">
          <ac:chgData name="Tracy Johnston" userId="6ed25e14-e642-44f5-9a40-0e7359674d50" providerId="ADAL" clId="{2D168322-CD5D-4EC3-B52F-7AB5EEA776F8}" dt="2022-11-03T19:51:45.888" v="0"/>
          <ac:spMkLst>
            <pc:docMk/>
            <pc:sldMk cId="0" sldId="260"/>
            <ac:spMk id="26630" creationId="{B774839D-03C2-E257-ED7D-DA4DA8481FEC}"/>
          </ac:spMkLst>
        </pc:spChg>
      </pc:sldChg>
      <pc:sldChg chg="addSp delSp modSp mod modTransition">
        <pc:chgData name="Tracy Johnston" userId="6ed25e14-e642-44f5-9a40-0e7359674d50" providerId="ADAL" clId="{2D168322-CD5D-4EC3-B52F-7AB5EEA776F8}" dt="2022-11-04T13:16:36.452" v="178" actId="1076"/>
        <pc:sldMkLst>
          <pc:docMk/>
          <pc:sldMk cId="0" sldId="261"/>
        </pc:sldMkLst>
        <pc:spChg chg="mod">
          <ac:chgData name="Tracy Johnston" userId="6ed25e14-e642-44f5-9a40-0e7359674d50" providerId="ADAL" clId="{2D168322-CD5D-4EC3-B52F-7AB5EEA776F8}" dt="2022-11-03T20:14:18.232" v="59" actId="27636"/>
          <ac:spMkLst>
            <pc:docMk/>
            <pc:sldMk cId="0" sldId="261"/>
            <ac:spMk id="25602" creationId="{846E85A3-C03D-B687-5279-F99335A9B956}"/>
          </ac:spMkLst>
        </pc:spChg>
        <pc:spChg chg="mod">
          <ac:chgData name="Tracy Johnston" userId="6ed25e14-e642-44f5-9a40-0e7359674d50" providerId="ADAL" clId="{2D168322-CD5D-4EC3-B52F-7AB5EEA776F8}" dt="2022-11-04T13:16:22.888" v="175" actId="20577"/>
          <ac:spMkLst>
            <pc:docMk/>
            <pc:sldMk cId="0" sldId="261"/>
            <ac:spMk id="29699" creationId="{EE860AF3-F31E-714A-9E7F-E7DC6BE7D0C7}"/>
          </ac:spMkLst>
        </pc:spChg>
        <pc:spChg chg="del">
          <ac:chgData name="Tracy Johnston" userId="6ed25e14-e642-44f5-9a40-0e7359674d50" providerId="ADAL" clId="{2D168322-CD5D-4EC3-B52F-7AB5EEA776F8}" dt="2022-11-03T20:13:57.303" v="57" actId="478"/>
          <ac:spMkLst>
            <pc:docMk/>
            <pc:sldMk cId="0" sldId="261"/>
            <ac:spMk id="29700" creationId="{6D5B52AE-A50E-8F98-484B-2FEE41C3273A}"/>
          </ac:spMkLst>
        </pc:spChg>
        <pc:picChg chg="add mod">
          <ac:chgData name="Tracy Johnston" userId="6ed25e14-e642-44f5-9a40-0e7359674d50" providerId="ADAL" clId="{2D168322-CD5D-4EC3-B52F-7AB5EEA776F8}" dt="2022-11-04T13:16:36.452" v="178" actId="1076"/>
          <ac:picMkLst>
            <pc:docMk/>
            <pc:sldMk cId="0" sldId="261"/>
            <ac:picMk id="3" creationId="{CB4A93AA-1F02-779E-B495-6BA452D21022}"/>
          </ac:picMkLst>
        </pc:picChg>
      </pc:sldChg>
      <pc:sldChg chg="addSp delSp modSp mod modTransition delCm">
        <pc:chgData name="Tracy Johnston" userId="6ed25e14-e642-44f5-9a40-0e7359674d50" providerId="ADAL" clId="{2D168322-CD5D-4EC3-B52F-7AB5EEA776F8}" dt="2022-11-04T13:53:02.974" v="222" actId="14100"/>
        <pc:sldMkLst>
          <pc:docMk/>
          <pc:sldMk cId="0" sldId="262"/>
        </pc:sldMkLst>
        <pc:spChg chg="mod">
          <ac:chgData name="Tracy Johnston" userId="6ed25e14-e642-44f5-9a40-0e7359674d50" providerId="ADAL" clId="{2D168322-CD5D-4EC3-B52F-7AB5EEA776F8}" dt="2022-11-03T19:51:45.888" v="0"/>
          <ac:spMkLst>
            <pc:docMk/>
            <pc:sldMk cId="0" sldId="262"/>
            <ac:spMk id="30722" creationId="{0FD33F30-DC93-AE5F-AE11-18ECB5DB1BF2}"/>
          </ac:spMkLst>
        </pc:spChg>
        <pc:spChg chg="mod">
          <ac:chgData name="Tracy Johnston" userId="6ed25e14-e642-44f5-9a40-0e7359674d50" providerId="ADAL" clId="{2D168322-CD5D-4EC3-B52F-7AB5EEA776F8}" dt="2022-11-04T13:53:02.974" v="222" actId="14100"/>
          <ac:spMkLst>
            <pc:docMk/>
            <pc:sldMk cId="0" sldId="262"/>
            <ac:spMk id="30723" creationId="{65DF4644-2A98-1FE0-0D21-DFB7817D2A89}"/>
          </ac:spMkLst>
        </pc:spChg>
        <pc:spChg chg="del">
          <ac:chgData name="Tracy Johnston" userId="6ed25e14-e642-44f5-9a40-0e7359674d50" providerId="ADAL" clId="{2D168322-CD5D-4EC3-B52F-7AB5EEA776F8}" dt="2022-11-04T13:45:26.477" v="206" actId="478"/>
          <ac:spMkLst>
            <pc:docMk/>
            <pc:sldMk cId="0" sldId="262"/>
            <ac:spMk id="30724" creationId="{4C66224A-F1C7-5FEC-E2B8-1913F734C846}"/>
          </ac:spMkLst>
        </pc:spChg>
        <pc:picChg chg="add del mod">
          <ac:chgData name="Tracy Johnston" userId="6ed25e14-e642-44f5-9a40-0e7359674d50" providerId="ADAL" clId="{2D168322-CD5D-4EC3-B52F-7AB5EEA776F8}" dt="2022-11-04T13:45:02.651" v="184" actId="478"/>
          <ac:picMkLst>
            <pc:docMk/>
            <pc:sldMk cId="0" sldId="262"/>
            <ac:picMk id="3" creationId="{43657C0F-FFA3-3C29-0145-33B205440A4E}"/>
          </ac:picMkLst>
        </pc:picChg>
        <pc:picChg chg="add del mod">
          <ac:chgData name="Tracy Johnston" userId="6ed25e14-e642-44f5-9a40-0e7359674d50" providerId="ADAL" clId="{2D168322-CD5D-4EC3-B52F-7AB5EEA776F8}" dt="2022-11-04T13:52:53.588" v="221" actId="478"/>
          <ac:picMkLst>
            <pc:docMk/>
            <pc:sldMk cId="0" sldId="262"/>
            <ac:picMk id="5" creationId="{2EC77928-6102-580C-D91F-0DC974F01A18}"/>
          </ac:picMkLst>
        </pc:picChg>
      </pc:sldChg>
      <pc:sldChg chg="addSp delSp modSp mod modTransition delCm">
        <pc:chgData name="Tracy Johnston" userId="6ed25e14-e642-44f5-9a40-0e7359674d50" providerId="ADAL" clId="{2D168322-CD5D-4EC3-B52F-7AB5EEA776F8}" dt="2022-11-04T13:52:49.637" v="220" actId="478"/>
        <pc:sldMkLst>
          <pc:docMk/>
          <pc:sldMk cId="0" sldId="263"/>
        </pc:sldMkLst>
        <pc:spChg chg="mod">
          <ac:chgData name="Tracy Johnston" userId="6ed25e14-e642-44f5-9a40-0e7359674d50" providerId="ADAL" clId="{2D168322-CD5D-4EC3-B52F-7AB5EEA776F8}" dt="2022-11-03T20:17:02.148" v="78" actId="6549"/>
          <ac:spMkLst>
            <pc:docMk/>
            <pc:sldMk cId="0" sldId="263"/>
            <ac:spMk id="32770" creationId="{0217F629-F6C1-88FD-8801-3ADCCEDE7249}"/>
          </ac:spMkLst>
        </pc:spChg>
        <pc:spChg chg="mod">
          <ac:chgData name="Tracy Johnston" userId="6ed25e14-e642-44f5-9a40-0e7359674d50" providerId="ADAL" clId="{2D168322-CD5D-4EC3-B52F-7AB5EEA776F8}" dt="2022-11-03T20:17:18.622" v="81" actId="14100"/>
          <ac:spMkLst>
            <pc:docMk/>
            <pc:sldMk cId="0" sldId="263"/>
            <ac:spMk id="32771" creationId="{E9740CB0-027D-2F69-532E-CD1EA821ECAD}"/>
          </ac:spMkLst>
        </pc:spChg>
        <pc:spChg chg="del">
          <ac:chgData name="Tracy Johnston" userId="6ed25e14-e642-44f5-9a40-0e7359674d50" providerId="ADAL" clId="{2D168322-CD5D-4EC3-B52F-7AB5EEA776F8}" dt="2022-11-04T13:52:49.637" v="220" actId="478"/>
          <ac:spMkLst>
            <pc:docMk/>
            <pc:sldMk cId="0" sldId="263"/>
            <ac:spMk id="32772" creationId="{76CC7084-FCB1-1636-F329-5A0B3645CD67}"/>
          </ac:spMkLst>
        </pc:spChg>
        <pc:picChg chg="add del mod">
          <ac:chgData name="Tracy Johnston" userId="6ed25e14-e642-44f5-9a40-0e7359674d50" providerId="ADAL" clId="{2D168322-CD5D-4EC3-B52F-7AB5EEA776F8}" dt="2022-11-04T13:51:21.796" v="210" actId="478"/>
          <ac:picMkLst>
            <pc:docMk/>
            <pc:sldMk cId="0" sldId="263"/>
            <ac:picMk id="3" creationId="{7279411E-8504-945F-85E3-B1D7825E6A49}"/>
          </ac:picMkLst>
        </pc:picChg>
        <pc:picChg chg="add mod">
          <ac:chgData name="Tracy Johnston" userId="6ed25e14-e642-44f5-9a40-0e7359674d50" providerId="ADAL" clId="{2D168322-CD5D-4EC3-B52F-7AB5EEA776F8}" dt="2022-11-04T13:51:37.007" v="215" actId="1076"/>
          <ac:picMkLst>
            <pc:docMk/>
            <pc:sldMk cId="0" sldId="263"/>
            <ac:picMk id="5" creationId="{B476C084-AE18-A55F-E7A8-9C80DED7653B}"/>
          </ac:picMkLst>
        </pc:picChg>
      </pc:sldChg>
      <pc:sldChg chg="addSp delSp modSp mod modTransition modNotesTx">
        <pc:chgData name="Tracy Johnston" userId="6ed25e14-e642-44f5-9a40-0e7359674d50" providerId="ADAL" clId="{2D168322-CD5D-4EC3-B52F-7AB5EEA776F8}" dt="2022-11-04T13:58:56.399" v="236" actId="6549"/>
        <pc:sldMkLst>
          <pc:docMk/>
          <pc:sldMk cId="0" sldId="264"/>
        </pc:sldMkLst>
        <pc:spChg chg="mod">
          <ac:chgData name="Tracy Johnston" userId="6ed25e14-e642-44f5-9a40-0e7359674d50" providerId="ADAL" clId="{2D168322-CD5D-4EC3-B52F-7AB5EEA776F8}" dt="2022-11-03T20:17:58.981" v="85" actId="1076"/>
          <ac:spMkLst>
            <pc:docMk/>
            <pc:sldMk cId="0" sldId="264"/>
            <ac:spMk id="33794" creationId="{144C04BA-17BB-F5EB-C408-FA531E55FC46}"/>
          </ac:spMkLst>
        </pc:spChg>
        <pc:spChg chg="mod">
          <ac:chgData name="Tracy Johnston" userId="6ed25e14-e642-44f5-9a40-0e7359674d50" providerId="ADAL" clId="{2D168322-CD5D-4EC3-B52F-7AB5EEA776F8}" dt="2022-11-03T20:17:43.997" v="83" actId="114"/>
          <ac:spMkLst>
            <pc:docMk/>
            <pc:sldMk cId="0" sldId="264"/>
            <ac:spMk id="33795" creationId="{D58FCCF5-B31D-C48F-0778-39AC0D4DCFB0}"/>
          </ac:spMkLst>
        </pc:spChg>
        <pc:spChg chg="del">
          <ac:chgData name="Tracy Johnston" userId="6ed25e14-e642-44f5-9a40-0e7359674d50" providerId="ADAL" clId="{2D168322-CD5D-4EC3-B52F-7AB5EEA776F8}" dt="2022-11-04T13:52:45.665" v="219" actId="478"/>
          <ac:spMkLst>
            <pc:docMk/>
            <pc:sldMk cId="0" sldId="264"/>
            <ac:spMk id="33796" creationId="{2C74126D-7D7D-FABB-2F87-12C4EBA05D67}"/>
          </ac:spMkLst>
        </pc:spChg>
        <pc:picChg chg="add mod">
          <ac:chgData name="Tracy Johnston" userId="6ed25e14-e642-44f5-9a40-0e7359674d50" providerId="ADAL" clId="{2D168322-CD5D-4EC3-B52F-7AB5EEA776F8}" dt="2022-11-04T13:52:41.675" v="218" actId="1076"/>
          <ac:picMkLst>
            <pc:docMk/>
            <pc:sldMk cId="0" sldId="264"/>
            <ac:picMk id="2" creationId="{BFAA3BDD-057A-595C-740D-7360A8CA7B84}"/>
          </ac:picMkLst>
        </pc:picChg>
        <pc:picChg chg="del mod">
          <ac:chgData name="Tracy Johnston" userId="6ed25e14-e642-44f5-9a40-0e7359674d50" providerId="ADAL" clId="{2D168322-CD5D-4EC3-B52F-7AB5EEA776F8}" dt="2022-11-04T13:52:36.996" v="216" actId="478"/>
          <ac:picMkLst>
            <pc:docMk/>
            <pc:sldMk cId="0" sldId="264"/>
            <ac:picMk id="33797" creationId="{C5719C0A-7DFA-13E4-BC02-7DDA4EAD2E16}"/>
          </ac:picMkLst>
        </pc:picChg>
      </pc:sldChg>
      <pc:sldChg chg="addSp delSp modSp mod modTransition modNotesTx">
        <pc:chgData name="Tracy Johnston" userId="6ed25e14-e642-44f5-9a40-0e7359674d50" providerId="ADAL" clId="{2D168322-CD5D-4EC3-B52F-7AB5EEA776F8}" dt="2022-11-04T13:58:49.988" v="235" actId="6549"/>
        <pc:sldMkLst>
          <pc:docMk/>
          <pc:sldMk cId="0" sldId="265"/>
        </pc:sldMkLst>
        <pc:spChg chg="mod">
          <ac:chgData name="Tracy Johnston" userId="6ed25e14-e642-44f5-9a40-0e7359674d50" providerId="ADAL" clId="{2D168322-CD5D-4EC3-B52F-7AB5EEA776F8}" dt="2022-11-04T13:58:32.109" v="230" actId="6549"/>
          <ac:spMkLst>
            <pc:docMk/>
            <pc:sldMk cId="0" sldId="265"/>
            <ac:spMk id="35843" creationId="{84584A9B-8333-6678-1560-4EABDDB10F60}"/>
          </ac:spMkLst>
        </pc:spChg>
        <pc:spChg chg="del">
          <ac:chgData name="Tracy Johnston" userId="6ed25e14-e642-44f5-9a40-0e7359674d50" providerId="ADAL" clId="{2D168322-CD5D-4EC3-B52F-7AB5EEA776F8}" dt="2022-11-04T13:58:23.433" v="229" actId="478"/>
          <ac:spMkLst>
            <pc:docMk/>
            <pc:sldMk cId="0" sldId="265"/>
            <ac:spMk id="35844" creationId="{727BC7ED-114E-D738-A311-B6C86E89B31F}"/>
          </ac:spMkLst>
        </pc:spChg>
        <pc:picChg chg="add mod">
          <ac:chgData name="Tracy Johnston" userId="6ed25e14-e642-44f5-9a40-0e7359674d50" providerId="ADAL" clId="{2D168322-CD5D-4EC3-B52F-7AB5EEA776F8}" dt="2022-11-04T13:58:36.921" v="234" actId="1035"/>
          <ac:picMkLst>
            <pc:docMk/>
            <pc:sldMk cId="0" sldId="265"/>
            <ac:picMk id="3" creationId="{3DCB1C87-A109-FAE2-D140-E33953D60CE0}"/>
          </ac:picMkLst>
        </pc:picChg>
        <pc:picChg chg="del mod">
          <ac:chgData name="Tracy Johnston" userId="6ed25e14-e642-44f5-9a40-0e7359674d50" providerId="ADAL" clId="{2D168322-CD5D-4EC3-B52F-7AB5EEA776F8}" dt="2022-11-04T13:57:57.194" v="223" actId="478"/>
          <ac:picMkLst>
            <pc:docMk/>
            <pc:sldMk cId="0" sldId="265"/>
            <ac:picMk id="35842" creationId="{0AFFB8E2-A797-872A-133E-F1F06229F1E5}"/>
          </ac:picMkLst>
        </pc:picChg>
      </pc:sldChg>
      <pc:sldChg chg="addSp modSp mod modTransition delCm">
        <pc:chgData name="Tracy Johnston" userId="6ed25e14-e642-44f5-9a40-0e7359674d50" providerId="ADAL" clId="{2D168322-CD5D-4EC3-B52F-7AB5EEA776F8}" dt="2022-11-03T20:19:54.075" v="110" actId="1037"/>
        <pc:sldMkLst>
          <pc:docMk/>
          <pc:sldMk cId="0" sldId="266"/>
        </pc:sldMkLst>
        <pc:spChg chg="add mod ord">
          <ac:chgData name="Tracy Johnston" userId="6ed25e14-e642-44f5-9a40-0e7359674d50" providerId="ADAL" clId="{2D168322-CD5D-4EC3-B52F-7AB5EEA776F8}" dt="2022-11-03T20:19:35.615" v="100" actId="1076"/>
          <ac:spMkLst>
            <pc:docMk/>
            <pc:sldMk cId="0" sldId="266"/>
            <ac:spMk id="2" creationId="{8C6CC9E8-EF2B-9ACC-4EA1-1D59377630BE}"/>
          </ac:spMkLst>
        </pc:spChg>
        <pc:spChg chg="mod">
          <ac:chgData name="Tracy Johnston" userId="6ed25e14-e642-44f5-9a40-0e7359674d50" providerId="ADAL" clId="{2D168322-CD5D-4EC3-B52F-7AB5EEA776F8}" dt="2022-11-03T19:51:45.888" v="0"/>
          <ac:spMkLst>
            <pc:docMk/>
            <pc:sldMk cId="0" sldId="266"/>
            <ac:spMk id="5" creationId="{BB50AC9F-6461-3219-3B62-B06FA91BA28D}"/>
          </ac:spMkLst>
        </pc:spChg>
        <pc:spChg chg="mod">
          <ac:chgData name="Tracy Johnston" userId="6ed25e14-e642-44f5-9a40-0e7359674d50" providerId="ADAL" clId="{2D168322-CD5D-4EC3-B52F-7AB5EEA776F8}" dt="2022-11-03T20:19:54.075" v="110" actId="1037"/>
          <ac:spMkLst>
            <pc:docMk/>
            <pc:sldMk cId="0" sldId="266"/>
            <ac:spMk id="39939" creationId="{2430274C-A3CC-D344-7BEB-943D1F0537E0}"/>
          </ac:spMkLst>
        </pc:spChg>
      </pc:sldChg>
      <pc:sldChg chg="addSp delSp modSp mod modTransition">
        <pc:chgData name="Tracy Johnston" userId="6ed25e14-e642-44f5-9a40-0e7359674d50" providerId="ADAL" clId="{2D168322-CD5D-4EC3-B52F-7AB5EEA776F8}" dt="2022-11-09T19:02:14.963" v="253" actId="14100"/>
        <pc:sldMkLst>
          <pc:docMk/>
          <pc:sldMk cId="0" sldId="267"/>
        </pc:sldMkLst>
        <pc:spChg chg="add del mod">
          <ac:chgData name="Tracy Johnston" userId="6ed25e14-e642-44f5-9a40-0e7359674d50" providerId="ADAL" clId="{2D168322-CD5D-4EC3-B52F-7AB5EEA776F8}" dt="2022-11-03T20:21:05.350" v="117" actId="478"/>
          <ac:spMkLst>
            <pc:docMk/>
            <pc:sldMk cId="0" sldId="267"/>
            <ac:spMk id="2" creationId="{234E8CFF-42B7-525E-CE56-6F9995D99205}"/>
          </ac:spMkLst>
        </pc:spChg>
        <pc:spChg chg="add del mod">
          <ac:chgData name="Tracy Johnston" userId="6ed25e14-e642-44f5-9a40-0e7359674d50" providerId="ADAL" clId="{2D168322-CD5D-4EC3-B52F-7AB5EEA776F8}" dt="2022-11-03T20:21:06.197" v="118" actId="478"/>
          <ac:spMkLst>
            <pc:docMk/>
            <pc:sldMk cId="0" sldId="267"/>
            <ac:spMk id="3" creationId="{D5C75DE5-9089-39E6-29D8-9605C1BE0527}"/>
          </ac:spMkLst>
        </pc:spChg>
        <pc:spChg chg="add del mod">
          <ac:chgData name="Tracy Johnston" userId="6ed25e14-e642-44f5-9a40-0e7359674d50" providerId="ADAL" clId="{2D168322-CD5D-4EC3-B52F-7AB5EEA776F8}" dt="2022-11-03T20:21:12.149" v="122" actId="478"/>
          <ac:spMkLst>
            <pc:docMk/>
            <pc:sldMk cId="0" sldId="267"/>
            <ac:spMk id="4" creationId="{818EBE4D-B00B-764E-3F48-0BACE5E22AAA}"/>
          </ac:spMkLst>
        </pc:spChg>
        <pc:spChg chg="add del mod">
          <ac:chgData name="Tracy Johnston" userId="6ed25e14-e642-44f5-9a40-0e7359674d50" providerId="ADAL" clId="{2D168322-CD5D-4EC3-B52F-7AB5EEA776F8}" dt="2022-11-03T20:21:08.805" v="120" actId="478"/>
          <ac:spMkLst>
            <pc:docMk/>
            <pc:sldMk cId="0" sldId="267"/>
            <ac:spMk id="5" creationId="{747E32DB-ACF6-5E7E-2942-CBD4F6A6A82A}"/>
          </ac:spMkLst>
        </pc:spChg>
        <pc:spChg chg="add del mod">
          <ac:chgData name="Tracy Johnston" userId="6ed25e14-e642-44f5-9a40-0e7359674d50" providerId="ADAL" clId="{2D168322-CD5D-4EC3-B52F-7AB5EEA776F8}" dt="2022-11-03T20:21:10.934" v="121" actId="478"/>
          <ac:spMkLst>
            <pc:docMk/>
            <pc:sldMk cId="0" sldId="267"/>
            <ac:spMk id="6" creationId="{67CB510A-3BA7-C4DD-3F0B-8BB1B6673A10}"/>
          </ac:spMkLst>
        </pc:spChg>
        <pc:spChg chg="add mod">
          <ac:chgData name="Tracy Johnston" userId="6ed25e14-e642-44f5-9a40-0e7359674d50" providerId="ADAL" clId="{2D168322-CD5D-4EC3-B52F-7AB5EEA776F8}" dt="2022-11-03T20:21:13.482" v="123"/>
          <ac:spMkLst>
            <pc:docMk/>
            <pc:sldMk cId="0" sldId="267"/>
            <ac:spMk id="7" creationId="{C4EF9D80-07C3-208D-2C11-91A7AF875FD2}"/>
          </ac:spMkLst>
        </pc:spChg>
        <pc:spChg chg="add mod">
          <ac:chgData name="Tracy Johnston" userId="6ed25e14-e642-44f5-9a40-0e7359674d50" providerId="ADAL" clId="{2D168322-CD5D-4EC3-B52F-7AB5EEA776F8}" dt="2022-11-03T20:21:13.482" v="123"/>
          <ac:spMkLst>
            <pc:docMk/>
            <pc:sldMk cId="0" sldId="267"/>
            <ac:spMk id="8" creationId="{98AE1AA3-5D42-445B-EF23-F52F573D7139}"/>
          </ac:spMkLst>
        </pc:spChg>
        <pc:spChg chg="add mod">
          <ac:chgData name="Tracy Johnston" userId="6ed25e14-e642-44f5-9a40-0e7359674d50" providerId="ADAL" clId="{2D168322-CD5D-4EC3-B52F-7AB5EEA776F8}" dt="2022-11-03T20:21:13.482" v="123"/>
          <ac:spMkLst>
            <pc:docMk/>
            <pc:sldMk cId="0" sldId="267"/>
            <ac:spMk id="9" creationId="{45D7EE9E-6CC0-FD31-BB52-4DE8F9BF1337}"/>
          </ac:spMkLst>
        </pc:spChg>
        <pc:spChg chg="add mod">
          <ac:chgData name="Tracy Johnston" userId="6ed25e14-e642-44f5-9a40-0e7359674d50" providerId="ADAL" clId="{2D168322-CD5D-4EC3-B52F-7AB5EEA776F8}" dt="2022-11-03T20:21:13.482" v="123"/>
          <ac:spMkLst>
            <pc:docMk/>
            <pc:sldMk cId="0" sldId="267"/>
            <ac:spMk id="10" creationId="{44C69F41-3723-6960-35FA-46A20567D6B3}"/>
          </ac:spMkLst>
        </pc:spChg>
        <pc:spChg chg="add mod">
          <ac:chgData name="Tracy Johnston" userId="6ed25e14-e642-44f5-9a40-0e7359674d50" providerId="ADAL" clId="{2D168322-CD5D-4EC3-B52F-7AB5EEA776F8}" dt="2022-11-03T20:21:13.482" v="123"/>
          <ac:spMkLst>
            <pc:docMk/>
            <pc:sldMk cId="0" sldId="267"/>
            <ac:spMk id="11" creationId="{53545FC5-3237-3F9C-80DE-CAA821A82F0C}"/>
          </ac:spMkLst>
        </pc:spChg>
        <pc:spChg chg="add mod">
          <ac:chgData name="Tracy Johnston" userId="6ed25e14-e642-44f5-9a40-0e7359674d50" providerId="ADAL" clId="{2D168322-CD5D-4EC3-B52F-7AB5EEA776F8}" dt="2022-11-03T20:21:13.482" v="123"/>
          <ac:spMkLst>
            <pc:docMk/>
            <pc:sldMk cId="0" sldId="267"/>
            <ac:spMk id="12" creationId="{1126A5FC-872C-B5FE-5035-6BF17CB01A22}"/>
          </ac:spMkLst>
        </pc:spChg>
        <pc:spChg chg="mod">
          <ac:chgData name="Tracy Johnston" userId="6ed25e14-e642-44f5-9a40-0e7359674d50" providerId="ADAL" clId="{2D168322-CD5D-4EC3-B52F-7AB5EEA776F8}" dt="2022-11-09T19:02:14.963" v="253" actId="14100"/>
          <ac:spMkLst>
            <pc:docMk/>
            <pc:sldMk cId="0" sldId="267"/>
            <ac:spMk id="41986" creationId="{6E68283E-634C-EBA3-B224-6CEC6C243020}"/>
          </ac:spMkLst>
        </pc:spChg>
        <pc:spChg chg="mod">
          <ac:chgData name="Tracy Johnston" userId="6ed25e14-e642-44f5-9a40-0e7359674d50" providerId="ADAL" clId="{2D168322-CD5D-4EC3-B52F-7AB5EEA776F8}" dt="2022-11-03T20:20:18.764" v="113" actId="114"/>
          <ac:spMkLst>
            <pc:docMk/>
            <pc:sldMk cId="0" sldId="267"/>
            <ac:spMk id="41987" creationId="{067E18FA-BFED-6566-2B20-739656E9A8A2}"/>
          </ac:spMkLst>
        </pc:spChg>
        <pc:spChg chg="del">
          <ac:chgData name="Tracy Johnston" userId="6ed25e14-e642-44f5-9a40-0e7359674d50" providerId="ADAL" clId="{2D168322-CD5D-4EC3-B52F-7AB5EEA776F8}" dt="2022-11-04T14:04:02.101" v="248" actId="478"/>
          <ac:spMkLst>
            <pc:docMk/>
            <pc:sldMk cId="0" sldId="267"/>
            <ac:spMk id="41988" creationId="{252C3405-4555-EA8B-AB96-2AB2757E61F0}"/>
          </ac:spMkLst>
        </pc:spChg>
        <pc:picChg chg="del">
          <ac:chgData name="Tracy Johnston" userId="6ed25e14-e642-44f5-9a40-0e7359674d50" providerId="ADAL" clId="{2D168322-CD5D-4EC3-B52F-7AB5EEA776F8}" dt="2022-11-03T20:20:45.972" v="114" actId="478"/>
          <ac:picMkLst>
            <pc:docMk/>
            <pc:sldMk cId="0" sldId="267"/>
            <ac:picMk id="41989" creationId="{DA12F953-86A2-903E-6991-9DA2F3EC0E4B}"/>
          </ac:picMkLst>
        </pc:picChg>
      </pc:sldChg>
      <pc:sldChg chg="addSp delSp modSp mod modTransition">
        <pc:chgData name="Tracy Johnston" userId="6ed25e14-e642-44f5-9a40-0e7359674d50" providerId="ADAL" clId="{2D168322-CD5D-4EC3-B52F-7AB5EEA776F8}" dt="2022-11-04T14:03:56.598" v="247" actId="478"/>
        <pc:sldMkLst>
          <pc:docMk/>
          <pc:sldMk cId="0" sldId="268"/>
        </pc:sldMkLst>
        <pc:spChg chg="add mod">
          <ac:chgData name="Tracy Johnston" userId="6ed25e14-e642-44f5-9a40-0e7359674d50" providerId="ADAL" clId="{2D168322-CD5D-4EC3-B52F-7AB5EEA776F8}" dt="2022-11-03T20:24:16.508" v="145" actId="12"/>
          <ac:spMkLst>
            <pc:docMk/>
            <pc:sldMk cId="0" sldId="268"/>
            <ac:spMk id="3" creationId="{985E1663-3F51-31FE-9193-965DA7ACB75B}"/>
          </ac:spMkLst>
        </pc:spChg>
        <pc:spChg chg="add mod">
          <ac:chgData name="Tracy Johnston" userId="6ed25e14-e642-44f5-9a40-0e7359674d50" providerId="ADAL" clId="{2D168322-CD5D-4EC3-B52F-7AB5EEA776F8}" dt="2022-11-03T20:24:00.444" v="144" actId="14100"/>
          <ac:spMkLst>
            <pc:docMk/>
            <pc:sldMk cId="0" sldId="268"/>
            <ac:spMk id="5" creationId="{28459856-473D-5359-3DBD-CCAE06C155CE}"/>
          </ac:spMkLst>
        </pc:spChg>
        <pc:spChg chg="mod">
          <ac:chgData name="Tracy Johnston" userId="6ed25e14-e642-44f5-9a40-0e7359674d50" providerId="ADAL" clId="{2D168322-CD5D-4EC3-B52F-7AB5EEA776F8}" dt="2022-11-03T20:21:23.053" v="124" actId="120"/>
          <ac:spMkLst>
            <pc:docMk/>
            <pc:sldMk cId="0" sldId="268"/>
            <ac:spMk id="44034" creationId="{C3DAA56A-ED45-C391-E487-49DCAC63326D}"/>
          </ac:spMkLst>
        </pc:spChg>
        <pc:spChg chg="mod">
          <ac:chgData name="Tracy Johnston" userId="6ed25e14-e642-44f5-9a40-0e7359674d50" providerId="ADAL" clId="{2D168322-CD5D-4EC3-B52F-7AB5EEA776F8}" dt="2022-11-03T20:22:45.871" v="138" actId="6549"/>
          <ac:spMkLst>
            <pc:docMk/>
            <pc:sldMk cId="0" sldId="268"/>
            <ac:spMk id="44035" creationId="{91C510C8-ADD4-A73E-48B6-13906BC0C174}"/>
          </ac:spMkLst>
        </pc:spChg>
        <pc:spChg chg="del">
          <ac:chgData name="Tracy Johnston" userId="6ed25e14-e642-44f5-9a40-0e7359674d50" providerId="ADAL" clId="{2D168322-CD5D-4EC3-B52F-7AB5EEA776F8}" dt="2022-11-04T14:03:56.598" v="247" actId="478"/>
          <ac:spMkLst>
            <pc:docMk/>
            <pc:sldMk cId="0" sldId="268"/>
            <ac:spMk id="44036" creationId="{B7746C1A-31EA-65EF-4EE9-639A4F2577D1}"/>
          </ac:spMkLst>
        </pc:spChg>
        <pc:picChg chg="add mod">
          <ac:chgData name="Tracy Johnston" userId="6ed25e14-e642-44f5-9a40-0e7359674d50" providerId="ADAL" clId="{2D168322-CD5D-4EC3-B52F-7AB5EEA776F8}" dt="2022-11-04T14:03:51.891" v="246" actId="1076"/>
          <ac:picMkLst>
            <pc:docMk/>
            <pc:sldMk cId="0" sldId="268"/>
            <ac:picMk id="7" creationId="{FFD01CC2-198A-7DD8-4AF3-33517BD6AA77}"/>
          </ac:picMkLst>
        </pc:picChg>
        <pc:picChg chg="add del">
          <ac:chgData name="Tracy Johnston" userId="6ed25e14-e642-44f5-9a40-0e7359674d50" providerId="ADAL" clId="{2D168322-CD5D-4EC3-B52F-7AB5EEA776F8}" dt="2022-11-04T14:03:41.479" v="243" actId="478"/>
          <ac:picMkLst>
            <pc:docMk/>
            <pc:sldMk cId="0" sldId="268"/>
            <ac:picMk id="44037" creationId="{0E5C1C38-90F7-2B12-21CC-B2C709B8A72A}"/>
          </ac:picMkLst>
        </pc:picChg>
      </pc:sldChg>
      <pc:sldChg chg="delSp modSp mod modTransition">
        <pc:chgData name="Tracy Johnston" userId="6ed25e14-e642-44f5-9a40-0e7359674d50" providerId="ADAL" clId="{2D168322-CD5D-4EC3-B52F-7AB5EEA776F8}" dt="2022-11-04T14:04:35.847" v="250" actId="478"/>
        <pc:sldMkLst>
          <pc:docMk/>
          <pc:sldMk cId="0" sldId="269"/>
        </pc:sldMkLst>
        <pc:spChg chg="mod">
          <ac:chgData name="Tracy Johnston" userId="6ed25e14-e642-44f5-9a40-0e7359674d50" providerId="ADAL" clId="{2D168322-CD5D-4EC3-B52F-7AB5EEA776F8}" dt="2022-11-03T20:24:34.244" v="148" actId="120"/>
          <ac:spMkLst>
            <pc:docMk/>
            <pc:sldMk cId="0" sldId="269"/>
            <ac:spMk id="46082" creationId="{FFBC0364-B045-D9DD-BF9A-C3A0899BF547}"/>
          </ac:spMkLst>
        </pc:spChg>
        <pc:spChg chg="mod">
          <ac:chgData name="Tracy Johnston" userId="6ed25e14-e642-44f5-9a40-0e7359674d50" providerId="ADAL" clId="{2D168322-CD5D-4EC3-B52F-7AB5EEA776F8}" dt="2022-11-04T14:04:31.415" v="249" actId="14100"/>
          <ac:spMkLst>
            <pc:docMk/>
            <pc:sldMk cId="0" sldId="269"/>
            <ac:spMk id="46083" creationId="{C9B221CA-250E-46A7-9760-143FB7C0087E}"/>
          </ac:spMkLst>
        </pc:spChg>
        <pc:spChg chg="del">
          <ac:chgData name="Tracy Johnston" userId="6ed25e14-e642-44f5-9a40-0e7359674d50" providerId="ADAL" clId="{2D168322-CD5D-4EC3-B52F-7AB5EEA776F8}" dt="2022-11-04T14:04:35.847" v="250" actId="478"/>
          <ac:spMkLst>
            <pc:docMk/>
            <pc:sldMk cId="0" sldId="269"/>
            <ac:spMk id="46084" creationId="{53B27739-F2E5-46EA-8D09-355610AFD4BF}"/>
          </ac:spMkLst>
        </pc:spChg>
      </pc:sldChg>
      <pc:sldChg chg="addSp delSp modSp mod modTransition">
        <pc:chgData name="Tracy Johnston" userId="6ed25e14-e642-44f5-9a40-0e7359674d50" providerId="ADAL" clId="{2D168322-CD5D-4EC3-B52F-7AB5EEA776F8}" dt="2022-11-03T20:27:49.848" v="171" actId="14100"/>
        <pc:sldMkLst>
          <pc:docMk/>
          <pc:sldMk cId="0" sldId="270"/>
        </pc:sldMkLst>
        <pc:spChg chg="add del mod">
          <ac:chgData name="Tracy Johnston" userId="6ed25e14-e642-44f5-9a40-0e7359674d50" providerId="ADAL" clId="{2D168322-CD5D-4EC3-B52F-7AB5EEA776F8}" dt="2022-11-03T20:27:40.079" v="168" actId="478"/>
          <ac:spMkLst>
            <pc:docMk/>
            <pc:sldMk cId="0" sldId="270"/>
            <ac:spMk id="4" creationId="{8B9C6842-1196-894D-C527-F448996BBE7E}"/>
          </ac:spMkLst>
        </pc:spChg>
        <pc:spChg chg="mod">
          <ac:chgData name="Tracy Johnston" userId="6ed25e14-e642-44f5-9a40-0e7359674d50" providerId="ADAL" clId="{2D168322-CD5D-4EC3-B52F-7AB5EEA776F8}" dt="2022-11-03T20:27:44.470" v="169" actId="1076"/>
          <ac:spMkLst>
            <pc:docMk/>
            <pc:sldMk cId="0" sldId="270"/>
            <ac:spMk id="5" creationId="{A88C7A30-EB89-7CC4-5957-85E0A2B68710}"/>
          </ac:spMkLst>
        </pc:spChg>
        <pc:spChg chg="mod">
          <ac:chgData name="Tracy Johnston" userId="6ed25e14-e642-44f5-9a40-0e7359674d50" providerId="ADAL" clId="{2D168322-CD5D-4EC3-B52F-7AB5EEA776F8}" dt="2022-11-03T20:27:44.470" v="169" actId="1076"/>
          <ac:spMkLst>
            <pc:docMk/>
            <pc:sldMk cId="0" sldId="270"/>
            <ac:spMk id="6" creationId="{1DE6104C-1CE5-E823-FAAB-FD5CC0D41BE0}"/>
          </ac:spMkLst>
        </pc:spChg>
        <pc:spChg chg="mod">
          <ac:chgData name="Tracy Johnston" userId="6ed25e14-e642-44f5-9a40-0e7359674d50" providerId="ADAL" clId="{2D168322-CD5D-4EC3-B52F-7AB5EEA776F8}" dt="2022-11-03T20:27:44.470" v="169" actId="1076"/>
          <ac:spMkLst>
            <pc:docMk/>
            <pc:sldMk cId="0" sldId="270"/>
            <ac:spMk id="7" creationId="{5AD877DC-A160-385D-1685-669A0CAC1661}"/>
          </ac:spMkLst>
        </pc:spChg>
        <pc:spChg chg="mod">
          <ac:chgData name="Tracy Johnston" userId="6ed25e14-e642-44f5-9a40-0e7359674d50" providerId="ADAL" clId="{2D168322-CD5D-4EC3-B52F-7AB5EEA776F8}" dt="2022-11-03T20:27:44.470" v="169" actId="1076"/>
          <ac:spMkLst>
            <pc:docMk/>
            <pc:sldMk cId="0" sldId="270"/>
            <ac:spMk id="8" creationId="{3DDB16CD-BF5E-B9B6-F00F-34BB91978CEF}"/>
          </ac:spMkLst>
        </pc:spChg>
        <pc:spChg chg="mod">
          <ac:chgData name="Tracy Johnston" userId="6ed25e14-e642-44f5-9a40-0e7359674d50" providerId="ADAL" clId="{2D168322-CD5D-4EC3-B52F-7AB5EEA776F8}" dt="2022-11-03T20:27:44.470" v="169" actId="1076"/>
          <ac:spMkLst>
            <pc:docMk/>
            <pc:sldMk cId="0" sldId="270"/>
            <ac:spMk id="9" creationId="{39C0AB0C-20FB-0BC9-6D16-688AEDE57612}"/>
          </ac:spMkLst>
        </pc:spChg>
        <pc:spChg chg="mod">
          <ac:chgData name="Tracy Johnston" userId="6ed25e14-e642-44f5-9a40-0e7359674d50" providerId="ADAL" clId="{2D168322-CD5D-4EC3-B52F-7AB5EEA776F8}" dt="2022-11-03T20:27:44.470" v="169" actId="1076"/>
          <ac:spMkLst>
            <pc:docMk/>
            <pc:sldMk cId="0" sldId="270"/>
            <ac:spMk id="10" creationId="{09CE12AA-7EB9-491B-AC1F-6C12F5DC95F7}"/>
          </ac:spMkLst>
        </pc:spChg>
        <pc:spChg chg="add ord">
          <ac:chgData name="Tracy Johnston" userId="6ed25e14-e642-44f5-9a40-0e7359674d50" providerId="ADAL" clId="{2D168322-CD5D-4EC3-B52F-7AB5EEA776F8}" dt="2022-11-03T20:27:32.002" v="167" actId="167"/>
          <ac:spMkLst>
            <pc:docMk/>
            <pc:sldMk cId="0" sldId="270"/>
            <ac:spMk id="11" creationId="{74943EE5-AF03-B6A4-C8E0-15F39E72FC7D}"/>
          </ac:spMkLst>
        </pc:spChg>
        <pc:spChg chg="mod">
          <ac:chgData name="Tracy Johnston" userId="6ed25e14-e642-44f5-9a40-0e7359674d50" providerId="ADAL" clId="{2D168322-CD5D-4EC3-B52F-7AB5EEA776F8}" dt="2022-11-03T20:27:49.848" v="171" actId="14100"/>
          <ac:spMkLst>
            <pc:docMk/>
            <pc:sldMk cId="0" sldId="270"/>
            <ac:spMk id="47106" creationId="{78B170C6-5953-BC21-9137-C228A8FA62D5}"/>
          </ac:spMkLst>
        </pc:spChg>
        <pc:grpChg chg="mod">
          <ac:chgData name="Tracy Johnston" userId="6ed25e14-e642-44f5-9a40-0e7359674d50" providerId="ADAL" clId="{2D168322-CD5D-4EC3-B52F-7AB5EEA776F8}" dt="2022-11-03T20:27:00.737" v="162" actId="338"/>
          <ac:grpSpMkLst>
            <pc:docMk/>
            <pc:sldMk cId="0" sldId="270"/>
            <ac:grpSpMk id="1" creationId="{00000000-0000-0000-0000-000000000000}"/>
          </ac:grpSpMkLst>
        </pc:grpChg>
        <pc:grpChg chg="mod">
          <ac:chgData name="Tracy Johnston" userId="6ed25e14-e642-44f5-9a40-0e7359674d50" providerId="ADAL" clId="{2D168322-CD5D-4EC3-B52F-7AB5EEA776F8}" dt="2022-11-03T20:27:44.470" v="169" actId="1076"/>
          <ac:grpSpMkLst>
            <pc:docMk/>
            <pc:sldMk cId="0" sldId="270"/>
            <ac:grpSpMk id="3" creationId="{A2A8804A-3F84-A3B7-2E1C-DA924FE7BF75}"/>
          </ac:grpSpMkLst>
        </pc:grpChg>
        <pc:picChg chg="add del mod">
          <ac:chgData name="Tracy Johnston" userId="6ed25e14-e642-44f5-9a40-0e7359674d50" providerId="ADAL" clId="{2D168322-CD5D-4EC3-B52F-7AB5EEA776F8}" dt="2022-11-03T20:27:00.737" v="162" actId="338"/>
          <ac:picMkLst>
            <pc:docMk/>
            <pc:sldMk cId="0" sldId="270"/>
            <ac:picMk id="2" creationId="{FEEF0A8C-4E7D-3510-5D64-7358788159FC}"/>
          </ac:picMkLst>
        </pc:picChg>
      </pc:sldChg>
      <pc:sldChg chg="addSp delSp modSp modTransition">
        <pc:chgData name="Tracy Johnston" userId="6ed25e14-e642-44f5-9a40-0e7359674d50" providerId="ADAL" clId="{2D168322-CD5D-4EC3-B52F-7AB5EEA776F8}" dt="2022-11-03T20:13:38.906" v="56"/>
        <pc:sldMkLst>
          <pc:docMk/>
          <pc:sldMk cId="0" sldId="271"/>
        </pc:sldMkLst>
        <pc:spChg chg="add del mod">
          <ac:chgData name="Tracy Johnston" userId="6ed25e14-e642-44f5-9a40-0e7359674d50" providerId="ADAL" clId="{2D168322-CD5D-4EC3-B52F-7AB5EEA776F8}" dt="2022-11-03T20:12:59.128" v="51" actId="478"/>
          <ac:spMkLst>
            <pc:docMk/>
            <pc:sldMk cId="0" sldId="271"/>
            <ac:spMk id="2" creationId="{E5F97D7C-1B15-9290-9D7D-2BE8EA5F334F}"/>
          </ac:spMkLst>
        </pc:spChg>
        <pc:spChg chg="del mod">
          <ac:chgData name="Tracy Johnston" userId="6ed25e14-e642-44f5-9a40-0e7359674d50" providerId="ADAL" clId="{2D168322-CD5D-4EC3-B52F-7AB5EEA776F8}" dt="2022-11-03T20:13:03.271" v="53" actId="478"/>
          <ac:spMkLst>
            <pc:docMk/>
            <pc:sldMk cId="0" sldId="271"/>
            <ac:spMk id="3" creationId="{385DF746-A9DE-5849-F32F-241E725807D5}"/>
          </ac:spMkLst>
        </pc:spChg>
        <pc:spChg chg="add mod">
          <ac:chgData name="Tracy Johnston" userId="6ed25e14-e642-44f5-9a40-0e7359674d50" providerId="ADAL" clId="{2D168322-CD5D-4EC3-B52F-7AB5EEA776F8}" dt="2022-11-03T20:13:38.906" v="56"/>
          <ac:spMkLst>
            <pc:docMk/>
            <pc:sldMk cId="0" sldId="271"/>
            <ac:spMk id="4" creationId="{0A7800CD-3FFA-D345-58E2-F4481637AE8E}"/>
          </ac:spMkLst>
        </pc:spChg>
        <pc:spChg chg="del mod">
          <ac:chgData name="Tracy Johnston" userId="6ed25e14-e642-44f5-9a40-0e7359674d50" providerId="ADAL" clId="{2D168322-CD5D-4EC3-B52F-7AB5EEA776F8}" dt="2022-11-03T20:12:57.032" v="50" actId="478"/>
          <ac:spMkLst>
            <pc:docMk/>
            <pc:sldMk cId="0" sldId="271"/>
            <ac:spMk id="27650" creationId="{2C08B968-3109-D435-D0AB-111F2C421DE6}"/>
          </ac:spMkLst>
        </pc:spChg>
        <pc:spChg chg="del">
          <ac:chgData name="Tracy Johnston" userId="6ed25e14-e642-44f5-9a40-0e7359674d50" providerId="ADAL" clId="{2D168322-CD5D-4EC3-B52F-7AB5EEA776F8}" dt="2022-11-03T20:13:03.271" v="53" actId="478"/>
          <ac:spMkLst>
            <pc:docMk/>
            <pc:sldMk cId="0" sldId="271"/>
            <ac:spMk id="27659" creationId="{0C84129B-9FE9-738B-C940-A16AEBF4A73C}"/>
          </ac:spMkLst>
        </pc:spChg>
        <pc:picChg chg="add mod">
          <ac:chgData name="Tracy Johnston" userId="6ed25e14-e642-44f5-9a40-0e7359674d50" providerId="ADAL" clId="{2D168322-CD5D-4EC3-B52F-7AB5EEA776F8}" dt="2022-11-03T20:13:38.906" v="56"/>
          <ac:picMkLst>
            <pc:docMk/>
            <pc:sldMk cId="0" sldId="271"/>
            <ac:picMk id="5" creationId="{6BB3B6C8-FE84-860E-84A9-4F0BDCFCC720}"/>
          </ac:picMkLst>
        </pc:picChg>
        <pc:picChg chg="add mod">
          <ac:chgData name="Tracy Johnston" userId="6ed25e14-e642-44f5-9a40-0e7359674d50" providerId="ADAL" clId="{2D168322-CD5D-4EC3-B52F-7AB5EEA776F8}" dt="2022-11-03T20:13:38.906" v="56"/>
          <ac:picMkLst>
            <pc:docMk/>
            <pc:sldMk cId="0" sldId="271"/>
            <ac:picMk id="6" creationId="{B79DFF95-EB1C-6CED-595A-72D8F180C646}"/>
          </ac:picMkLst>
        </pc:picChg>
        <pc:picChg chg="add mod">
          <ac:chgData name="Tracy Johnston" userId="6ed25e14-e642-44f5-9a40-0e7359674d50" providerId="ADAL" clId="{2D168322-CD5D-4EC3-B52F-7AB5EEA776F8}" dt="2022-11-03T20:13:38.906" v="56"/>
          <ac:picMkLst>
            <pc:docMk/>
            <pc:sldMk cId="0" sldId="271"/>
            <ac:picMk id="7" creationId="{ED30BAD6-D406-DC4A-C27B-47D070FFFD0F}"/>
          </ac:picMkLst>
        </pc:picChg>
        <pc:picChg chg="add mod">
          <ac:chgData name="Tracy Johnston" userId="6ed25e14-e642-44f5-9a40-0e7359674d50" providerId="ADAL" clId="{2D168322-CD5D-4EC3-B52F-7AB5EEA776F8}" dt="2022-11-03T20:13:38.906" v="56"/>
          <ac:picMkLst>
            <pc:docMk/>
            <pc:sldMk cId="0" sldId="271"/>
            <ac:picMk id="8" creationId="{7363FD70-2396-88B5-E3EF-F143A7BFBF97}"/>
          </ac:picMkLst>
        </pc:picChg>
        <pc:picChg chg="add mod">
          <ac:chgData name="Tracy Johnston" userId="6ed25e14-e642-44f5-9a40-0e7359674d50" providerId="ADAL" clId="{2D168322-CD5D-4EC3-B52F-7AB5EEA776F8}" dt="2022-11-03T20:13:38.906" v="56"/>
          <ac:picMkLst>
            <pc:docMk/>
            <pc:sldMk cId="0" sldId="271"/>
            <ac:picMk id="9" creationId="{59F97093-567A-D83C-8385-0091DC403FB1}"/>
          </ac:picMkLst>
        </pc:picChg>
        <pc:picChg chg="add mod">
          <ac:chgData name="Tracy Johnston" userId="6ed25e14-e642-44f5-9a40-0e7359674d50" providerId="ADAL" clId="{2D168322-CD5D-4EC3-B52F-7AB5EEA776F8}" dt="2022-11-03T20:13:38.906" v="56"/>
          <ac:picMkLst>
            <pc:docMk/>
            <pc:sldMk cId="0" sldId="271"/>
            <ac:picMk id="10" creationId="{F225A046-4DD5-E034-F263-10A54FECDC1B}"/>
          </ac:picMkLst>
        </pc:picChg>
        <pc:picChg chg="add mod">
          <ac:chgData name="Tracy Johnston" userId="6ed25e14-e642-44f5-9a40-0e7359674d50" providerId="ADAL" clId="{2D168322-CD5D-4EC3-B52F-7AB5EEA776F8}" dt="2022-11-03T20:13:38.906" v="56"/>
          <ac:picMkLst>
            <pc:docMk/>
            <pc:sldMk cId="0" sldId="271"/>
            <ac:picMk id="11" creationId="{B900EEF9-91C1-CD31-DFDB-584674730208}"/>
          </ac:picMkLst>
        </pc:picChg>
        <pc:picChg chg="add mod">
          <ac:chgData name="Tracy Johnston" userId="6ed25e14-e642-44f5-9a40-0e7359674d50" providerId="ADAL" clId="{2D168322-CD5D-4EC3-B52F-7AB5EEA776F8}" dt="2022-11-03T20:13:38.906" v="56"/>
          <ac:picMkLst>
            <pc:docMk/>
            <pc:sldMk cId="0" sldId="271"/>
            <ac:picMk id="12" creationId="{6A09D68B-83AF-6511-8363-C529A1151A0D}"/>
          </ac:picMkLst>
        </pc:picChg>
        <pc:picChg chg="add mod">
          <ac:chgData name="Tracy Johnston" userId="6ed25e14-e642-44f5-9a40-0e7359674d50" providerId="ADAL" clId="{2D168322-CD5D-4EC3-B52F-7AB5EEA776F8}" dt="2022-11-03T20:13:38.906" v="56"/>
          <ac:picMkLst>
            <pc:docMk/>
            <pc:sldMk cId="0" sldId="271"/>
            <ac:picMk id="13" creationId="{854A3858-3083-93BB-8555-FBB9CF09BB10}"/>
          </ac:picMkLst>
        </pc:picChg>
        <pc:picChg chg="add mod">
          <ac:chgData name="Tracy Johnston" userId="6ed25e14-e642-44f5-9a40-0e7359674d50" providerId="ADAL" clId="{2D168322-CD5D-4EC3-B52F-7AB5EEA776F8}" dt="2022-11-03T20:13:38.906" v="56"/>
          <ac:picMkLst>
            <pc:docMk/>
            <pc:sldMk cId="0" sldId="271"/>
            <ac:picMk id="14" creationId="{8FF4AEEA-CC2A-4E97-4FAC-DAF260B7270F}"/>
          </ac:picMkLst>
        </pc:picChg>
        <pc:picChg chg="add mod">
          <ac:chgData name="Tracy Johnston" userId="6ed25e14-e642-44f5-9a40-0e7359674d50" providerId="ADAL" clId="{2D168322-CD5D-4EC3-B52F-7AB5EEA776F8}" dt="2022-11-03T20:13:38.906" v="56"/>
          <ac:picMkLst>
            <pc:docMk/>
            <pc:sldMk cId="0" sldId="271"/>
            <ac:picMk id="15" creationId="{1A9B589F-3FDC-25E8-75B7-99A5943282C9}"/>
          </ac:picMkLst>
        </pc:picChg>
        <pc:picChg chg="del">
          <ac:chgData name="Tracy Johnston" userId="6ed25e14-e642-44f5-9a40-0e7359674d50" providerId="ADAL" clId="{2D168322-CD5D-4EC3-B52F-7AB5EEA776F8}" dt="2022-11-03T20:13:05.670" v="55" actId="478"/>
          <ac:picMkLst>
            <pc:docMk/>
            <pc:sldMk cId="0" sldId="271"/>
            <ac:picMk id="27652" creationId="{7A030E56-52AE-BA06-E35C-2208DC9EDECC}"/>
          </ac:picMkLst>
        </pc:picChg>
        <pc:picChg chg="del">
          <ac:chgData name="Tracy Johnston" userId="6ed25e14-e642-44f5-9a40-0e7359674d50" providerId="ADAL" clId="{2D168322-CD5D-4EC3-B52F-7AB5EEA776F8}" dt="2022-11-03T20:13:03.271" v="53" actId="478"/>
          <ac:picMkLst>
            <pc:docMk/>
            <pc:sldMk cId="0" sldId="271"/>
            <ac:picMk id="27653" creationId="{A18B7E56-A204-E684-90D0-E780B097CD12}"/>
          </ac:picMkLst>
        </pc:picChg>
        <pc:picChg chg="del">
          <ac:chgData name="Tracy Johnston" userId="6ed25e14-e642-44f5-9a40-0e7359674d50" providerId="ADAL" clId="{2D168322-CD5D-4EC3-B52F-7AB5EEA776F8}" dt="2022-11-03T20:13:04.343" v="54" actId="478"/>
          <ac:picMkLst>
            <pc:docMk/>
            <pc:sldMk cId="0" sldId="271"/>
            <ac:picMk id="27654" creationId="{47193077-4017-0A45-16A5-D7D4224B481D}"/>
          </ac:picMkLst>
        </pc:picChg>
        <pc:picChg chg="del">
          <ac:chgData name="Tracy Johnston" userId="6ed25e14-e642-44f5-9a40-0e7359674d50" providerId="ADAL" clId="{2D168322-CD5D-4EC3-B52F-7AB5EEA776F8}" dt="2022-11-03T20:13:00.872" v="52" actId="478"/>
          <ac:picMkLst>
            <pc:docMk/>
            <pc:sldMk cId="0" sldId="271"/>
            <ac:picMk id="27655" creationId="{4EEC4DFD-597A-6C60-6E4E-D9E70C592CF5}"/>
          </ac:picMkLst>
        </pc:picChg>
        <pc:picChg chg="del">
          <ac:chgData name="Tracy Johnston" userId="6ed25e14-e642-44f5-9a40-0e7359674d50" providerId="ADAL" clId="{2D168322-CD5D-4EC3-B52F-7AB5EEA776F8}" dt="2022-11-03T20:13:03.271" v="53" actId="478"/>
          <ac:picMkLst>
            <pc:docMk/>
            <pc:sldMk cId="0" sldId="271"/>
            <ac:picMk id="27656" creationId="{0B8711A4-B869-6097-B989-3DAB7E4015EA}"/>
          </ac:picMkLst>
        </pc:picChg>
        <pc:picChg chg="del">
          <ac:chgData name="Tracy Johnston" userId="6ed25e14-e642-44f5-9a40-0e7359674d50" providerId="ADAL" clId="{2D168322-CD5D-4EC3-B52F-7AB5EEA776F8}" dt="2022-11-03T20:13:03.271" v="53" actId="478"/>
          <ac:picMkLst>
            <pc:docMk/>
            <pc:sldMk cId="0" sldId="271"/>
            <ac:picMk id="27657" creationId="{FBCC0C46-C836-17E0-02C5-8928BB6216F4}"/>
          </ac:picMkLst>
        </pc:picChg>
        <pc:picChg chg="del">
          <ac:chgData name="Tracy Johnston" userId="6ed25e14-e642-44f5-9a40-0e7359674d50" providerId="ADAL" clId="{2D168322-CD5D-4EC3-B52F-7AB5EEA776F8}" dt="2022-11-03T20:13:03.271" v="53" actId="478"/>
          <ac:picMkLst>
            <pc:docMk/>
            <pc:sldMk cId="0" sldId="271"/>
            <ac:picMk id="27658" creationId="{47D77CA0-9DB2-AF37-2D05-3DA2E8CB22BD}"/>
          </ac:picMkLst>
        </pc:picChg>
        <pc:picChg chg="del">
          <ac:chgData name="Tracy Johnston" userId="6ed25e14-e642-44f5-9a40-0e7359674d50" providerId="ADAL" clId="{2D168322-CD5D-4EC3-B52F-7AB5EEA776F8}" dt="2022-11-03T20:13:03.271" v="53" actId="478"/>
          <ac:picMkLst>
            <pc:docMk/>
            <pc:sldMk cId="0" sldId="271"/>
            <ac:picMk id="27660" creationId="{824058B4-634F-1A1B-4C6B-B1C993F30DFC}"/>
          </ac:picMkLst>
        </pc:picChg>
        <pc:picChg chg="del">
          <ac:chgData name="Tracy Johnston" userId="6ed25e14-e642-44f5-9a40-0e7359674d50" providerId="ADAL" clId="{2D168322-CD5D-4EC3-B52F-7AB5EEA776F8}" dt="2022-11-03T20:13:03.271" v="53" actId="478"/>
          <ac:picMkLst>
            <pc:docMk/>
            <pc:sldMk cId="0" sldId="271"/>
            <ac:picMk id="27661" creationId="{7EB6166A-CD23-365B-FABD-9D166A498BD5}"/>
          </ac:picMkLst>
        </pc:picChg>
        <pc:picChg chg="del">
          <ac:chgData name="Tracy Johnston" userId="6ed25e14-e642-44f5-9a40-0e7359674d50" providerId="ADAL" clId="{2D168322-CD5D-4EC3-B52F-7AB5EEA776F8}" dt="2022-11-03T20:13:03.271" v="53" actId="478"/>
          <ac:picMkLst>
            <pc:docMk/>
            <pc:sldMk cId="0" sldId="271"/>
            <ac:picMk id="27662" creationId="{433414AD-5AB2-57AC-56DE-68524440AC56}"/>
          </ac:picMkLst>
        </pc:picChg>
        <pc:cxnChg chg="del">
          <ac:chgData name="Tracy Johnston" userId="6ed25e14-e642-44f5-9a40-0e7359674d50" providerId="ADAL" clId="{2D168322-CD5D-4EC3-B52F-7AB5EEA776F8}" dt="2022-11-03T20:13:03.271" v="53" actId="478"/>
          <ac:cxnSpMkLst>
            <pc:docMk/>
            <pc:sldMk cId="0" sldId="271"/>
            <ac:cxnSpMk id="16" creationId="{239F115E-D1B2-D3D2-A83F-7690D0F5892D}"/>
          </ac:cxnSpMkLst>
        </pc:cxnChg>
        <pc:cxnChg chg="add mod">
          <ac:chgData name="Tracy Johnston" userId="6ed25e14-e642-44f5-9a40-0e7359674d50" providerId="ADAL" clId="{2D168322-CD5D-4EC3-B52F-7AB5EEA776F8}" dt="2022-11-03T20:13:38.906" v="56"/>
          <ac:cxnSpMkLst>
            <pc:docMk/>
            <pc:sldMk cId="0" sldId="271"/>
            <ac:cxnSpMk id="17" creationId="{C5B6F72C-185B-4318-582A-9AF20523255A}"/>
          </ac:cxnSpMkLst>
        </pc:cxnChg>
        <pc:cxnChg chg="del">
          <ac:chgData name="Tracy Johnston" userId="6ed25e14-e642-44f5-9a40-0e7359674d50" providerId="ADAL" clId="{2D168322-CD5D-4EC3-B52F-7AB5EEA776F8}" dt="2022-11-03T20:13:03.271" v="53" actId="478"/>
          <ac:cxnSpMkLst>
            <pc:docMk/>
            <pc:sldMk cId="0" sldId="271"/>
            <ac:cxnSpMk id="18" creationId="{270E208E-CF60-A688-32F4-BBC8415CD39A}"/>
          </ac:cxnSpMkLst>
        </pc:cxnChg>
        <pc:cxnChg chg="add mod">
          <ac:chgData name="Tracy Johnston" userId="6ed25e14-e642-44f5-9a40-0e7359674d50" providerId="ADAL" clId="{2D168322-CD5D-4EC3-B52F-7AB5EEA776F8}" dt="2022-11-03T20:13:38.906" v="56"/>
          <ac:cxnSpMkLst>
            <pc:docMk/>
            <pc:sldMk cId="0" sldId="271"/>
            <ac:cxnSpMk id="19" creationId="{84F7BF45-6179-83A6-9B5A-31AD4076E3B7}"/>
          </ac:cxnSpMkLst>
        </pc:cxnChg>
        <pc:cxnChg chg="del">
          <ac:chgData name="Tracy Johnston" userId="6ed25e14-e642-44f5-9a40-0e7359674d50" providerId="ADAL" clId="{2D168322-CD5D-4EC3-B52F-7AB5EEA776F8}" dt="2022-11-03T20:13:03.271" v="53" actId="478"/>
          <ac:cxnSpMkLst>
            <pc:docMk/>
            <pc:sldMk cId="0" sldId="271"/>
            <ac:cxnSpMk id="20" creationId="{FBDBDC15-BDD0-09C4-A344-89D35D040D53}"/>
          </ac:cxnSpMkLst>
        </pc:cxnChg>
        <pc:cxnChg chg="add mod">
          <ac:chgData name="Tracy Johnston" userId="6ed25e14-e642-44f5-9a40-0e7359674d50" providerId="ADAL" clId="{2D168322-CD5D-4EC3-B52F-7AB5EEA776F8}" dt="2022-11-03T20:13:38.906" v="56"/>
          <ac:cxnSpMkLst>
            <pc:docMk/>
            <pc:sldMk cId="0" sldId="271"/>
            <ac:cxnSpMk id="21" creationId="{3E4DA170-DDB1-A661-1353-06057823B63A}"/>
          </ac:cxnSpMkLst>
        </pc:cxnChg>
        <pc:cxnChg chg="del">
          <ac:chgData name="Tracy Johnston" userId="6ed25e14-e642-44f5-9a40-0e7359674d50" providerId="ADAL" clId="{2D168322-CD5D-4EC3-B52F-7AB5EEA776F8}" dt="2022-11-03T20:13:03.271" v="53" actId="478"/>
          <ac:cxnSpMkLst>
            <pc:docMk/>
            <pc:sldMk cId="0" sldId="271"/>
            <ac:cxnSpMk id="22" creationId="{41F973C6-DBDA-0D1E-FD9D-99A69E5AF184}"/>
          </ac:cxnSpMkLst>
        </pc:cxnChg>
        <pc:cxnChg chg="add mod">
          <ac:chgData name="Tracy Johnston" userId="6ed25e14-e642-44f5-9a40-0e7359674d50" providerId="ADAL" clId="{2D168322-CD5D-4EC3-B52F-7AB5EEA776F8}" dt="2022-11-03T20:13:38.906" v="56"/>
          <ac:cxnSpMkLst>
            <pc:docMk/>
            <pc:sldMk cId="0" sldId="271"/>
            <ac:cxnSpMk id="23" creationId="{F3D373A9-9E30-173E-0F71-A9BFA34E7AC7}"/>
          </ac:cxnSpMkLst>
        </pc:cxnChg>
        <pc:cxnChg chg="del">
          <ac:chgData name="Tracy Johnston" userId="6ed25e14-e642-44f5-9a40-0e7359674d50" providerId="ADAL" clId="{2D168322-CD5D-4EC3-B52F-7AB5EEA776F8}" dt="2022-11-03T20:13:03.271" v="53" actId="478"/>
          <ac:cxnSpMkLst>
            <pc:docMk/>
            <pc:sldMk cId="0" sldId="271"/>
            <ac:cxnSpMk id="24" creationId="{F11EBC92-E3DE-4B72-220A-4D16BA91DE3F}"/>
          </ac:cxnSpMkLst>
        </pc:cxnChg>
        <pc:cxnChg chg="add mod">
          <ac:chgData name="Tracy Johnston" userId="6ed25e14-e642-44f5-9a40-0e7359674d50" providerId="ADAL" clId="{2D168322-CD5D-4EC3-B52F-7AB5EEA776F8}" dt="2022-11-03T20:13:38.906" v="56"/>
          <ac:cxnSpMkLst>
            <pc:docMk/>
            <pc:sldMk cId="0" sldId="271"/>
            <ac:cxnSpMk id="25" creationId="{8E3866EF-9EF7-8CFB-3FD2-2514CE6AAD8E}"/>
          </ac:cxnSpMkLst>
        </pc:cxnChg>
      </pc:sldChg>
      <pc:sldChg chg="addSp delSp modSp mod modTransition">
        <pc:chgData name="Tracy Johnston" userId="6ed25e14-e642-44f5-9a40-0e7359674d50" providerId="ADAL" clId="{2D168322-CD5D-4EC3-B52F-7AB5EEA776F8}" dt="2022-11-04T14:02:07.574" v="242" actId="20577"/>
        <pc:sldMkLst>
          <pc:docMk/>
          <pc:sldMk cId="0" sldId="272"/>
        </pc:sldMkLst>
        <pc:spChg chg="del mod">
          <ac:chgData name="Tracy Johnston" userId="6ed25e14-e642-44f5-9a40-0e7359674d50" providerId="ADAL" clId="{2D168322-CD5D-4EC3-B52F-7AB5EEA776F8}" dt="2022-11-03T20:18:34.443" v="92" actId="478"/>
          <ac:spMkLst>
            <pc:docMk/>
            <pc:sldMk cId="0" sldId="272"/>
            <ac:spMk id="4" creationId="{B9BCADDA-7AAC-CF3A-C1AC-39993ABF0337}"/>
          </ac:spMkLst>
        </pc:spChg>
        <pc:spChg chg="mod">
          <ac:chgData name="Tracy Johnston" userId="6ed25e14-e642-44f5-9a40-0e7359674d50" providerId="ADAL" clId="{2D168322-CD5D-4EC3-B52F-7AB5EEA776F8}" dt="2022-11-03T20:18:20.032" v="89" actId="120"/>
          <ac:spMkLst>
            <pc:docMk/>
            <pc:sldMk cId="0" sldId="272"/>
            <ac:spMk id="37890" creationId="{8F555057-1DF1-AE69-6D14-B3945E7C1C46}"/>
          </ac:spMkLst>
        </pc:spChg>
        <pc:spChg chg="mod">
          <ac:chgData name="Tracy Johnston" userId="6ed25e14-e642-44f5-9a40-0e7359674d50" providerId="ADAL" clId="{2D168322-CD5D-4EC3-B52F-7AB5EEA776F8}" dt="2022-11-04T14:02:07.574" v="242" actId="20577"/>
          <ac:spMkLst>
            <pc:docMk/>
            <pc:sldMk cId="0" sldId="272"/>
            <ac:spMk id="37891" creationId="{87C19689-1083-8532-5095-E7880C39DAA2}"/>
          </ac:spMkLst>
        </pc:spChg>
        <pc:picChg chg="add mod">
          <ac:chgData name="Tracy Johnston" userId="6ed25e14-e642-44f5-9a40-0e7359674d50" providerId="ADAL" clId="{2D168322-CD5D-4EC3-B52F-7AB5EEA776F8}" dt="2022-11-04T14:02:00.795" v="240" actId="14100"/>
          <ac:picMkLst>
            <pc:docMk/>
            <pc:sldMk cId="0" sldId="272"/>
            <ac:picMk id="3" creationId="{25F45A9B-46D2-957E-CAA5-0CFB7336F0C1}"/>
          </ac:picMkLst>
        </pc:picChg>
      </pc:sldChg>
      <pc:sldMasterChg chg="modSldLayout">
        <pc:chgData name="Tracy Johnston" userId="6ed25e14-e642-44f5-9a40-0e7359674d50" providerId="ADAL" clId="{2D168322-CD5D-4EC3-B52F-7AB5EEA776F8}" dt="2022-11-03T19:51:45.888" v="0"/>
        <pc:sldMasterMkLst>
          <pc:docMk/>
          <pc:sldMasterMk cId="4227759370" sldId="2147484070"/>
        </pc:sldMasterMkLst>
        <pc:sldLayoutChg chg="modTransition">
          <pc:chgData name="Tracy Johnston" userId="6ed25e14-e642-44f5-9a40-0e7359674d50" providerId="ADAL" clId="{2D168322-CD5D-4EC3-B52F-7AB5EEA776F8}" dt="2022-11-03T19:51:45.888" v="0"/>
          <pc:sldLayoutMkLst>
            <pc:docMk/>
            <pc:sldMasterMk cId="4227759370" sldId="2147484070"/>
            <pc:sldLayoutMk cId="625414436" sldId="214748406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DE3B5-D77F-FB58-DDD0-2769EE35DCB2}"/>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1AE1901-58DF-8077-81FE-9FF488B0E901}"/>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2108B746-417C-4634-8EB1-C6CE90C1F51E}" type="datetimeFigureOut">
              <a:rPr lang="en-US"/>
              <a:pPr>
                <a:defRPr/>
              </a:pPr>
              <a:t>11/9/2022</a:t>
            </a:fld>
            <a:endParaRPr lang="en-US"/>
          </a:p>
        </p:txBody>
      </p:sp>
      <p:sp>
        <p:nvSpPr>
          <p:cNvPr id="4" name="Footer Placeholder 3">
            <a:extLst>
              <a:ext uri="{FF2B5EF4-FFF2-40B4-BE49-F238E27FC236}">
                <a16:creationId xmlns:a16="http://schemas.microsoft.com/office/drawing/2014/main" id="{3B695EDA-0734-7F40-7A29-790B68DE45EA}"/>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13068C19-C304-C29C-1E55-8B1A66EF6B35}"/>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C168ED9A-A123-407B-AFC1-30CE766E2A1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1F14B7-E65F-8798-BF18-BAF74B62B81D}"/>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9447D70-79C2-BC74-9569-4047501543FE}"/>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A024D0D2-0C32-4B3D-8C4B-89C85F1A0C54}" type="datetimeFigureOut">
              <a:rPr lang="en-US"/>
              <a:pPr>
                <a:defRPr/>
              </a:pPr>
              <a:t>11/9/2022</a:t>
            </a:fld>
            <a:endParaRPr lang="en-US"/>
          </a:p>
        </p:txBody>
      </p:sp>
      <p:sp>
        <p:nvSpPr>
          <p:cNvPr id="4" name="Slide Image Placeholder 3">
            <a:extLst>
              <a:ext uri="{FF2B5EF4-FFF2-40B4-BE49-F238E27FC236}">
                <a16:creationId xmlns:a16="http://schemas.microsoft.com/office/drawing/2014/main" id="{532A8C2A-2CB3-D353-3770-7B66A216ADAB}"/>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89D0425B-17F3-9DB2-B39B-6BBCA1AFEA80}"/>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6D1B3BF-16F2-CF79-8A2B-BE0EAC61A101}"/>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6CE074F2-496A-BEC5-EACB-1074A0D5F720}"/>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E159B924-1B0A-4F1D-B7EB-8DC99A0A6B4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0A8DEA1-D2FB-5D8C-F27D-B12E0E00F9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90FDA06-7B46-4BD1-2F70-158471CE45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NOTE to Teachers:  This presentation is Part 1 of a 2 part series, you can access the second presentation “Healthy Relationships and Social Media” and other MLHU presentations  at    https://www.healthunit.com/healthy-schools-teaching-resources#human-development-and-sexual-health</a:t>
            </a:r>
          </a:p>
          <a:p>
            <a:pPr eaLnBrk="1" hangingPunct="1">
              <a:spcBef>
                <a:spcPct val="0"/>
              </a:spcBef>
            </a:pPr>
            <a:endParaRPr lang="en-US" altLang="en-US"/>
          </a:p>
          <a:p>
            <a:pPr eaLnBrk="1" hangingPunct="1">
              <a:spcBef>
                <a:spcPct val="0"/>
              </a:spcBef>
            </a:pPr>
            <a:r>
              <a:rPr lang="en-US" altLang="en-US"/>
              <a:t>Image from: https://pixabay.com/</a:t>
            </a:r>
          </a:p>
          <a:p>
            <a:pPr eaLnBrk="1" hangingPunct="1">
              <a:spcBef>
                <a:spcPct val="0"/>
              </a:spcBef>
            </a:pPr>
            <a:endParaRPr lang="en-US" altLang="en-US"/>
          </a:p>
          <a:p>
            <a:pPr eaLnBrk="1" hangingPunct="1">
              <a:spcBef>
                <a:spcPct val="0"/>
              </a:spcBef>
            </a:pPr>
            <a:r>
              <a:rPr lang="en-US" altLang="en-US"/>
              <a:t>D2.4 demonstrate an understanding of physical, emotional, social, and psychological factors that need to be considered when making decisions related to sexual health (e.g., sexually transmitted infections [STIs], possible contraceptive side effects, pregnancy, protective value of vaccinations, social labelling, gender identity, sexual orientation, self-concept issues, relationships, desire, pleasure, cultural teachings) [PS] </a:t>
            </a:r>
          </a:p>
          <a:p>
            <a:pPr eaLnBrk="1" hangingPunct="1">
              <a:spcBef>
                <a:spcPct val="0"/>
              </a:spcBef>
            </a:pPr>
            <a:endParaRPr lang="en-US" altLang="en-US"/>
          </a:p>
          <a:p>
            <a:pPr eaLnBrk="1" hangingPunct="1">
              <a:spcBef>
                <a:spcPct val="0"/>
              </a:spcBef>
            </a:pPr>
            <a:r>
              <a:rPr lang="en-US" altLang="en-US"/>
              <a:t>D3.3 explain how relationships with others (e.g., family, peers) and sexual health may be affected by the physical and emotional changes associated with puberty (e.g., effect of physical maturation and emotional changes on family relationships, interest in intimate relationships and effect on peer relationships, risk of STIs and/or pregnancy with sexual contact) [IS, CT]201 GRA D E 7 HEALTHY LIVING </a:t>
            </a:r>
          </a:p>
          <a:p>
            <a:pPr eaLnBrk="1" hangingPunct="1">
              <a:spcBef>
                <a:spcPct val="0"/>
              </a:spcBef>
            </a:pPr>
            <a:r>
              <a:rPr lang="en-US" altLang="en-US"/>
              <a:t>Teacher prompt: “How can the changes experienced in puberty affect relationships with family and others?” </a:t>
            </a:r>
          </a:p>
          <a:p>
            <a:pPr eaLnBrk="1" hangingPunct="1">
              <a:spcBef>
                <a:spcPct val="0"/>
              </a:spcBef>
            </a:pPr>
            <a:r>
              <a:rPr lang="en-US" altLang="en-US"/>
              <a:t>Student: “Adolescents may be interested in having a boyfriend/girlfriend. They may feel ‘grown up’, but still get treated like a kid, and</a:t>
            </a:r>
          </a:p>
          <a:p>
            <a:pPr eaLnBrk="1" hangingPunct="1">
              <a:spcBef>
                <a:spcPct val="0"/>
              </a:spcBef>
            </a:pPr>
            <a:endParaRPr lang="en-US" altLang="en-US"/>
          </a:p>
          <a:p>
            <a:pPr eaLnBrk="1" hangingPunct="1">
              <a:spcBef>
                <a:spcPct val="0"/>
              </a:spcBef>
            </a:pPr>
            <a:r>
              <a:rPr lang="en-US" altLang="en-US"/>
              <a:t>GRADE 8</a:t>
            </a:r>
          </a:p>
          <a:p>
            <a:pPr eaLnBrk="1" hangingPunct="1">
              <a:spcBef>
                <a:spcPct val="0"/>
              </a:spcBef>
            </a:pPr>
            <a:r>
              <a:rPr lang="en-US" altLang="en-US"/>
              <a:t>D1.4 identify and explain factors that can affect an individual’s decisions about sexual activity (e.g., previous thinking about reasons to wait, including making a choice to delay sexual activity and establishing personal limits; perceived personal readiness; peer pressure; desire; curiosity; self-concept; awareness and acceptance of gender identity and sexual orientation; physical or cognitive disabilities and possible associated assumptions; legal concerns; awareness of health risks, including risk of STIs and blood-borne infections; concerns about risk of pregnancy; use of alcohol or drugs; personal or family values; religious beliefs; cultural teachings; access to information; media messages), and identify sources of support regarding sexual health (e.g., a health professional [doctor, nurse, public health practitioner], a community elder, a teacher, a religious leader, a parent or other trusted adult, a reputable website) [PS] </a:t>
            </a:r>
          </a:p>
          <a:p>
            <a:pPr eaLnBrk="1" hangingPunct="1">
              <a:spcBef>
                <a:spcPct val="0"/>
              </a:spcBef>
            </a:pPr>
            <a:r>
              <a:rPr lang="en-US" altLang="en-US"/>
              <a:t>Teacher prompt: “How would thinking about your personal limits and making a personal plan influence decisions you may choose to make about sexual activity?”  </a:t>
            </a:r>
          </a:p>
          <a:p>
            <a:pPr eaLnBrk="1" hangingPunct="1">
              <a:spcBef>
                <a:spcPct val="0"/>
              </a:spcBef>
            </a:pPr>
            <a:endParaRPr lang="en-US" altLang="en-US"/>
          </a:p>
          <a:p>
            <a:pPr eaLnBrk="1" hangingPunct="1">
              <a:spcBef>
                <a:spcPct val="0"/>
              </a:spcBef>
            </a:pPr>
            <a:r>
              <a:rPr lang="en-US" altLang="en-US"/>
              <a:t>D1.5 demonstrate an understanding of gender identity (e.g., male, female, two-spirited, transgender, transsexual, intersex), gender expression, and sexual orientation (e.g., heterosexual, gay, lesbian, bisexual), and identify factors that can help individuals of all identities and orientations develop a positive self-concept [PS] </a:t>
            </a:r>
          </a:p>
          <a:p>
            <a:pPr eaLnBrk="1" hangingPunct="1">
              <a:spcBef>
                <a:spcPct val="0"/>
              </a:spcBef>
            </a:pPr>
            <a:r>
              <a:rPr lang="en-US" altLang="en-US"/>
              <a:t>Teacher prompt: “Gender identity refers to a person’s internal sense or feeling of being male or female, which may or may not be the same as the person’s biological sex. It is different from and does not determine a person’s sexual orientation. Sexual orientation refers to a person’s sense of affection and sexual attraction for people of the same sex, the opposite sex, or both sexes. Gender expression refers to how you demonstrate your gender (based on traditional gender roles) through the ways you act, dress, and behave. Gender identity, gender expression, and sexual orientation are connected to the way you see yourself and to your interactions with others. Understanding and accepting your gender identity and your sexual orientation can have a strong impact on the development of your self-concept. A person’s self-concept can develop positively if the person understands and accepts their gender identity and sexual orientation and is accepted by family and community. It is harder to develop a positive self-concept, however, if the way a person feels or identifies does not meet perceived or real societal norms and expectations or is not what they want, or if they do not feel supported by their family, friends, school, or community. A person’s self-concept can be harmed if a person is questioning their gender identity or sexual orientation and does not have support in dealing with their feelings of uncertainty. What kind of support do people need to help them understand and accept their gender identity and sexual orientation?” </a:t>
            </a:r>
          </a:p>
          <a:p>
            <a:pPr eaLnBrk="1" hangingPunct="1">
              <a:spcBef>
                <a:spcPct val="0"/>
              </a:spcBef>
            </a:pPr>
            <a:r>
              <a:rPr lang="en-US" altLang="en-US"/>
              <a:t>Student: “Having role models that you can relate to – for example, people of similar ages or cultures – is important. So is having all gender identities and sexual orientations portrayed positively in the media, in literature, and in materials we use at school. Family, school, and community support are crucial. Additional help can come from trusted adults, community organizations, and school support groups such as gay-straight alliances.”</a:t>
            </a:r>
          </a:p>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F5E9CA9C-8F6B-F3ED-E488-EE2487CFAC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650" indent="-290513">
              <a:defRPr>
                <a:solidFill>
                  <a:schemeClr val="tx1"/>
                </a:solidFill>
                <a:latin typeface="Trebuchet MS" panose="020B0603020202020204" pitchFamily="34" charset="0"/>
              </a:defRPr>
            </a:lvl2pPr>
            <a:lvl3pPr marL="1163638" indent="-231775">
              <a:defRPr>
                <a:solidFill>
                  <a:schemeClr val="tx1"/>
                </a:solidFill>
                <a:latin typeface="Trebuchet MS" panose="020B0603020202020204" pitchFamily="34" charset="0"/>
              </a:defRPr>
            </a:lvl3pPr>
            <a:lvl4pPr marL="1630363" indent="-231775">
              <a:defRPr>
                <a:solidFill>
                  <a:schemeClr val="tx1"/>
                </a:solidFill>
                <a:latin typeface="Trebuchet MS" panose="020B0603020202020204" pitchFamily="34" charset="0"/>
              </a:defRPr>
            </a:lvl4pPr>
            <a:lvl5pPr marL="2095500" indent="-231775">
              <a:defRPr>
                <a:solidFill>
                  <a:schemeClr val="tx1"/>
                </a:solidFill>
                <a:latin typeface="Trebuchet MS" panose="020B0603020202020204" pitchFamily="34" charset="0"/>
              </a:defRPr>
            </a:lvl5pPr>
            <a:lvl6pPr marL="2552700" indent="-231775" defTabSz="457200" eaLnBrk="0" fontAlgn="base" hangingPunct="0">
              <a:spcBef>
                <a:spcPct val="0"/>
              </a:spcBef>
              <a:spcAft>
                <a:spcPct val="0"/>
              </a:spcAft>
              <a:defRPr>
                <a:solidFill>
                  <a:schemeClr val="tx1"/>
                </a:solidFill>
                <a:latin typeface="Trebuchet MS" panose="020B0603020202020204" pitchFamily="34" charset="0"/>
              </a:defRPr>
            </a:lvl6pPr>
            <a:lvl7pPr marL="3009900" indent="-231775" defTabSz="457200" eaLnBrk="0" fontAlgn="base" hangingPunct="0">
              <a:spcBef>
                <a:spcPct val="0"/>
              </a:spcBef>
              <a:spcAft>
                <a:spcPct val="0"/>
              </a:spcAft>
              <a:defRPr>
                <a:solidFill>
                  <a:schemeClr val="tx1"/>
                </a:solidFill>
                <a:latin typeface="Trebuchet MS" panose="020B0603020202020204" pitchFamily="34" charset="0"/>
              </a:defRPr>
            </a:lvl7pPr>
            <a:lvl8pPr marL="3467100" indent="-231775" defTabSz="457200" eaLnBrk="0" fontAlgn="base" hangingPunct="0">
              <a:spcBef>
                <a:spcPct val="0"/>
              </a:spcBef>
              <a:spcAft>
                <a:spcPct val="0"/>
              </a:spcAft>
              <a:defRPr>
                <a:solidFill>
                  <a:schemeClr val="tx1"/>
                </a:solidFill>
                <a:latin typeface="Trebuchet MS" panose="020B0603020202020204" pitchFamily="34" charset="0"/>
              </a:defRPr>
            </a:lvl8pPr>
            <a:lvl9pPr marL="3924300" indent="-231775" defTabSz="457200" eaLnBrk="0" fontAlgn="base" hangingPunct="0">
              <a:spcBef>
                <a:spcPct val="0"/>
              </a:spcBef>
              <a:spcAft>
                <a:spcPct val="0"/>
              </a:spcAft>
              <a:defRPr>
                <a:solidFill>
                  <a:schemeClr val="tx1"/>
                </a:solidFill>
                <a:latin typeface="Trebuchet MS" panose="020B0603020202020204" pitchFamily="34" charset="0"/>
              </a:defRPr>
            </a:lvl9pPr>
          </a:lstStyle>
          <a:p>
            <a:fld id="{2D81B745-46D7-42F9-ABFD-C9440CFFF4FE}"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F8ADF70-94DE-CDAE-1C55-E37113B3A9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E259FA3-69EF-ED3F-0139-1AA715FAFD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Image from: https://pixabay.com/en/yes-consent-ticked-off-box-cross-238373/</a:t>
            </a:r>
          </a:p>
          <a:p>
            <a:endParaRPr lang="en-US" altLang="en-US"/>
          </a:p>
        </p:txBody>
      </p:sp>
      <p:sp>
        <p:nvSpPr>
          <p:cNvPr id="43012" name="Slide Number Placeholder 3">
            <a:extLst>
              <a:ext uri="{FF2B5EF4-FFF2-40B4-BE49-F238E27FC236}">
                <a16:creationId xmlns:a16="http://schemas.microsoft.com/office/drawing/2014/main" id="{45D92480-1997-6DF2-AEF4-374098070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B29101F2-03D7-4F5C-87C5-51FEF762AB64}" type="slidenum">
              <a:rPr lang="en-US" altLang="en-US"/>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B959AE2-D0BE-5D3E-339C-F83DAB2913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362E4AD7-262B-716E-2AC6-FE97BB44F9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Reference: Summary or age based legal milestones for youth in Ontario. Justice for Children and Youth</a:t>
            </a:r>
          </a:p>
          <a:p>
            <a:r>
              <a:rPr lang="en-US" altLang="en-US" dirty="0"/>
              <a:t>Image from: https://pixabay.com/en/hammer-court-law-judge-justice-1709118/</a:t>
            </a:r>
          </a:p>
          <a:p>
            <a:endParaRPr lang="en-US" altLang="en-US" dirty="0"/>
          </a:p>
        </p:txBody>
      </p:sp>
      <p:sp>
        <p:nvSpPr>
          <p:cNvPr id="45060" name="Slide Number Placeholder 3">
            <a:extLst>
              <a:ext uri="{FF2B5EF4-FFF2-40B4-BE49-F238E27FC236}">
                <a16:creationId xmlns:a16="http://schemas.microsoft.com/office/drawing/2014/main" id="{EFFCB7BB-825F-874E-18CE-8887E40FF0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C519373E-EC9A-4DD3-97DA-1E87BD728E88}" type="slidenum">
              <a:rPr lang="en-US" altLang="en-US"/>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20EAB06-1CB1-D630-84FA-ECF8F5A9A4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49537B1-7146-743B-6D64-D1AB30F3E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Open discussion and allow the class to add any other ground rules</a:t>
            </a:r>
          </a:p>
        </p:txBody>
      </p:sp>
      <p:sp>
        <p:nvSpPr>
          <p:cNvPr id="22532" name="Slide Number Placeholder 3">
            <a:extLst>
              <a:ext uri="{FF2B5EF4-FFF2-40B4-BE49-F238E27FC236}">
                <a16:creationId xmlns:a16="http://schemas.microsoft.com/office/drawing/2014/main" id="{86A09599-F486-7EFC-2F17-6EF34FA620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6730F48E-3E8A-4BA7-AFB7-18E0B1A27FFD}"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11D3BA0-72F2-07D9-C9A1-D43A1FE9F8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6D66CC6-6BB6-8A39-50AC-F3AE68F2F2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091AEC8B-4D8B-C345-ED6D-15BD2D9CE9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B9F5148F-DA55-4189-85EC-26AE779497D3}"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4679164-CEDB-9FCF-3E4B-9D24E214A0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7C7ABCC-7357-65A1-6780-FE2BE2AF7B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“Looking at Myself”  </a:t>
            </a:r>
          </a:p>
          <a:p>
            <a:endParaRPr lang="en-US" altLang="en-US"/>
          </a:p>
          <a:p>
            <a:r>
              <a:rPr lang="en-US" altLang="en-US"/>
              <a:t>Students trace their hand and number fingers for corresponding 5 questions: </a:t>
            </a:r>
          </a:p>
          <a:p>
            <a:r>
              <a:rPr lang="en-US" altLang="en-US"/>
              <a:t>Name one characteristic about yourself that makes you feel proud</a:t>
            </a:r>
          </a:p>
          <a:p>
            <a:r>
              <a:rPr lang="en-US" altLang="en-US"/>
              <a:t>What is your strongest, positive personality trait?</a:t>
            </a:r>
          </a:p>
          <a:p>
            <a:r>
              <a:rPr lang="en-US" altLang="en-US"/>
              <a:t>List one thing you would like to change or improve about yourself</a:t>
            </a:r>
          </a:p>
          <a:p>
            <a:r>
              <a:rPr lang="en-US" altLang="en-US"/>
              <a:t>What is your best physical characteristic?</a:t>
            </a:r>
          </a:p>
          <a:p>
            <a:r>
              <a:rPr lang="en-US" altLang="en-US"/>
              <a:t>Who could you turn to if you needed help?</a:t>
            </a:r>
          </a:p>
          <a:p>
            <a:endParaRPr lang="en-US" altLang="en-US"/>
          </a:p>
          <a:p>
            <a:r>
              <a:rPr lang="en-US" altLang="en-US"/>
              <a:t>- This is yours to keep; you do not need to show anyone. Was this difficult? What would others say?</a:t>
            </a:r>
          </a:p>
          <a:p>
            <a:endParaRPr lang="en-US" altLang="en-US"/>
          </a:p>
        </p:txBody>
      </p:sp>
      <p:sp>
        <p:nvSpPr>
          <p:cNvPr id="28676" name="Slide Number Placeholder 3">
            <a:extLst>
              <a:ext uri="{FF2B5EF4-FFF2-40B4-BE49-F238E27FC236}">
                <a16:creationId xmlns:a16="http://schemas.microsoft.com/office/drawing/2014/main" id="{5BCFB69A-52D8-4D0E-172F-16CFA8D84F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92B8300-0008-432C-9362-1A594BD54F15}" type="slidenum">
              <a:rPr lang="en-US" altLang="en-US"/>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B6FD0B6-A109-BE06-1B6E-D56DCCAEE9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29F70EE-54A6-3964-11DA-215E5484C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Notice that each of these qualities can be found in positive friendships and romantic relationships.</a:t>
            </a:r>
          </a:p>
          <a:p>
            <a:endParaRPr lang="en-US" altLang="en-US"/>
          </a:p>
        </p:txBody>
      </p:sp>
      <p:sp>
        <p:nvSpPr>
          <p:cNvPr id="31748" name="Slide Number Placeholder 3">
            <a:extLst>
              <a:ext uri="{FF2B5EF4-FFF2-40B4-BE49-F238E27FC236}">
                <a16:creationId xmlns:a16="http://schemas.microsoft.com/office/drawing/2014/main" id="{FF65D441-3A61-C4E8-0268-0EF27CFBD9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D7D8D6B-2B26-45DA-8E65-117081D7898B}"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34EEC65-F741-5320-D967-0C3218AA18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7A133FC4-F4D1-91F5-1789-4BE0E2504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Remind students that they can think of examples from their relationships with family, friends and classmates.</a:t>
            </a:r>
          </a:p>
          <a:p>
            <a:endParaRPr lang="en-US" altLang="en-US" dirty="0"/>
          </a:p>
          <a:p>
            <a:r>
              <a:rPr lang="en-US" altLang="en-US" dirty="0"/>
              <a:t>Refresher but applicable: Grade 6 Curriculum connect D 2.6: In many ways, dating or intimate relationships can be similar to other relationships, such as those with friends or family. Relationships we see online or in the media are not always accurate and can send false messages. What are some of the signs of a healthy relationship, and what are some signs of trouble? </a:t>
            </a:r>
          </a:p>
          <a:p>
            <a:r>
              <a:rPr lang="en-US" altLang="en-US" dirty="0"/>
              <a:t>How can you help a friend who may be in an unhealthy relationship? </a:t>
            </a:r>
          </a:p>
          <a:p>
            <a:endParaRPr lang="en-US" altLang="en-US" dirty="0"/>
          </a:p>
          <a:p>
            <a:r>
              <a:rPr lang="en-US" altLang="en-US" dirty="0"/>
              <a:t>In a healthy relationship, people show respect and care for each other. They try to communicate well and are honest with each other. When someone in a relationship is jealous, controlling, or abusive, or does anything that makes you feel uncomfortable, this is a sign of trouble. Sometimes a relationship can start out as healthy but become unhealthy. </a:t>
            </a:r>
          </a:p>
          <a:p>
            <a:endParaRPr lang="en-US" altLang="en-US" dirty="0"/>
          </a:p>
          <a:p>
            <a:r>
              <a:rPr lang="en-US" altLang="en-US" dirty="0"/>
              <a:t>If I saw this happening to a friend of mine, I would talk to them about what I am noticing, listen to their response without judgment, and encourage them to seek help when needed. I would also try to get them help from a parent, teacher, or a help line.</a:t>
            </a:r>
          </a:p>
          <a:p>
            <a:endParaRPr lang="en-US" altLang="en-US" dirty="0"/>
          </a:p>
          <a:p>
            <a:endParaRPr lang="en-US" altLang="en-US" dirty="0"/>
          </a:p>
          <a:p>
            <a:endParaRPr lang="en-US" altLang="en-US" dirty="0"/>
          </a:p>
        </p:txBody>
      </p:sp>
      <p:sp>
        <p:nvSpPr>
          <p:cNvPr id="34820" name="Slide Number Placeholder 3">
            <a:extLst>
              <a:ext uri="{FF2B5EF4-FFF2-40B4-BE49-F238E27FC236}">
                <a16:creationId xmlns:a16="http://schemas.microsoft.com/office/drawing/2014/main" id="{FC2CDA2C-1D61-85DF-D0A6-C5D1B09E9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B686919-5BD8-4E60-B169-21ECF47FD595}" type="slidenum">
              <a:rPr lang="en-US" altLang="en-US"/>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141D4AF-3184-A843-DEAA-15724D3E5E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CE65D1B-48EE-0E82-8B27-441541BF6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Where can students go for help:</a:t>
            </a:r>
          </a:p>
          <a:p>
            <a:r>
              <a:rPr lang="en-US" altLang="en-US" dirty="0"/>
              <a:t>Talk to someone you trust like a parent or teacher</a:t>
            </a:r>
          </a:p>
          <a:p>
            <a:r>
              <a:rPr lang="en-US" altLang="en-US" dirty="0"/>
              <a:t>Kids Helpline 1-800-668-686</a:t>
            </a:r>
          </a:p>
          <a:p>
            <a:r>
              <a:rPr lang="en-US" altLang="en-US" dirty="0"/>
              <a:t>www.NeedHelpNow.ca * Keep in mind information shared online is public and permanent, but if you have had something posted online that you want to try and remove you can go to this website to try and minimize damage/take back control.</a:t>
            </a:r>
          </a:p>
          <a:p>
            <a:endParaRPr lang="en-US" altLang="en-US" dirty="0"/>
          </a:p>
          <a:p>
            <a:endParaRPr lang="en-US" altLang="en-US" dirty="0"/>
          </a:p>
          <a:p>
            <a:endParaRPr lang="en-US" altLang="en-US" dirty="0"/>
          </a:p>
          <a:p>
            <a:endParaRPr lang="en-US" altLang="en-US" dirty="0"/>
          </a:p>
        </p:txBody>
      </p:sp>
      <p:sp>
        <p:nvSpPr>
          <p:cNvPr id="36868" name="Slide Number Placeholder 3">
            <a:extLst>
              <a:ext uri="{FF2B5EF4-FFF2-40B4-BE49-F238E27FC236}">
                <a16:creationId xmlns:a16="http://schemas.microsoft.com/office/drawing/2014/main" id="{6347E857-71E5-7EF3-22D8-A68D6F51A2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68FCBBB0-4B83-46C6-938D-40B118D539D5}" type="slidenum">
              <a:rPr lang="en-US" altLang="en-US"/>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DF513EE-F3E5-692D-D12F-563ED7D60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F9A04F6-C490-9260-B659-8409F8A504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How can you get to know each other better? – class discussion</a:t>
            </a:r>
            <a:br>
              <a:rPr lang="en-US" altLang="en-US"/>
            </a:br>
            <a:endParaRPr lang="en-US" altLang="en-US"/>
          </a:p>
          <a:p>
            <a:r>
              <a:rPr lang="en-US" altLang="en-US"/>
              <a:t>You may wish to highlight:</a:t>
            </a:r>
          </a:p>
          <a:p>
            <a:r>
              <a:rPr lang="en-US" altLang="en-US"/>
              <a:t>Let relationships progress naturally (Don’t impose yourself on others)</a:t>
            </a:r>
          </a:p>
          <a:p>
            <a:r>
              <a:rPr lang="en-US" altLang="en-US"/>
              <a:t>Sometimes through no fault of our own people don’t click, don’t take it personally</a:t>
            </a:r>
          </a:p>
          <a:p>
            <a:r>
              <a:rPr lang="en-US" altLang="en-US"/>
              <a:t>Don’t let it get you down, look for other opportunities to make new friends </a:t>
            </a:r>
          </a:p>
          <a:p>
            <a:r>
              <a:rPr lang="en-US" altLang="en-US"/>
              <a:t>Sometimes friends and romantic relationships start and end, this is common and we can chose to think of the relationships in a positive way, such as what we learned from the relationship??</a:t>
            </a:r>
          </a:p>
          <a:p>
            <a:endParaRPr lang="en-US" altLang="en-US"/>
          </a:p>
        </p:txBody>
      </p:sp>
      <p:sp>
        <p:nvSpPr>
          <p:cNvPr id="38916" name="Slide Number Placeholder 3">
            <a:extLst>
              <a:ext uri="{FF2B5EF4-FFF2-40B4-BE49-F238E27FC236}">
                <a16:creationId xmlns:a16="http://schemas.microsoft.com/office/drawing/2014/main" id="{F5280DEA-EB95-2A0D-5BC3-D32CD9639B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30CB6B88-0B86-4849-BA7A-B6C5A7CC9761}" type="slidenum">
              <a:rPr lang="en-US" altLang="en-US"/>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C0E16B2-75C7-C842-0224-5EE624B8FF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9BAE604-C440-010E-7E8D-070C44784A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Involvement and relationship with parents (want more independence)</a:t>
            </a:r>
          </a:p>
          <a:p>
            <a:r>
              <a:rPr lang="en-US" altLang="en-US"/>
              <a:t>Peer relationships (time spent with friends, friends opinions about relationships)</a:t>
            </a:r>
          </a:p>
          <a:p>
            <a:r>
              <a:rPr lang="en-US" altLang="en-US"/>
              <a:t>Sexual interest/contact </a:t>
            </a:r>
          </a:p>
        </p:txBody>
      </p:sp>
      <p:sp>
        <p:nvSpPr>
          <p:cNvPr id="40964" name="Slide Number Placeholder 3">
            <a:extLst>
              <a:ext uri="{FF2B5EF4-FFF2-40B4-BE49-F238E27FC236}">
                <a16:creationId xmlns:a16="http://schemas.microsoft.com/office/drawing/2014/main" id="{721621F8-BD37-E797-6F21-B3DD07F7C6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32F11581-B37A-498F-A375-BC903601E892}" type="slidenum">
              <a:rPr lang="en-US" altLang="en-US"/>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694738" y="5290225"/>
            <a:ext cx="590550" cy="320275"/>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B9BB7702-92C8-43E6-8C7B-DBFDC4DEA5F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solidFill>
                  <a:schemeClr val="bg2">
                    <a:lumMod val="75000"/>
                  </a:schemeClr>
                </a:solidFill>
              </a:defRPr>
            </a:lvl1pPr>
          </a:lstStyle>
          <a:p>
            <a:pPr>
              <a:defRPr/>
            </a:pPr>
            <a:endParaRPr lang="en-US" dirty="0"/>
          </a:p>
        </p:txBody>
      </p:sp>
    </p:spTree>
    <p:extLst>
      <p:ext uri="{BB962C8B-B14F-4D97-AF65-F5344CB8AC3E}">
        <p14:creationId xmlns:p14="http://schemas.microsoft.com/office/powerpoint/2010/main" val="81577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049941"/>
            <a:ext cx="8596668" cy="129730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4"/>
          </p:nvPr>
        </p:nvSpPr>
        <p:spPr>
          <a:xfrm>
            <a:off x="677863" y="5347244"/>
            <a:ext cx="6297612" cy="267337"/>
          </a:xfrm>
        </p:spPr>
        <p:txBody>
          <a:bodyPr/>
          <a:lstStyle>
            <a:lvl1pPr>
              <a:defRPr>
                <a:solidFill>
                  <a:schemeClr val="bg2">
                    <a:lumMod val="75000"/>
                  </a:schemeClr>
                </a:solidFill>
              </a:defRPr>
            </a:lvl1pPr>
          </a:lstStyle>
          <a:p>
            <a:pPr>
              <a:defRPr/>
            </a:pPr>
            <a:endParaRPr lang="en-US" dirty="0"/>
          </a:p>
        </p:txBody>
      </p:sp>
      <p:sp>
        <p:nvSpPr>
          <p:cNvPr id="6" name="Slide Number Placeholder 5"/>
          <p:cNvSpPr>
            <a:spLocks noGrp="1"/>
          </p:cNvSpPr>
          <p:nvPr>
            <p:ph type="sldNum" sz="quarter" idx="15"/>
          </p:nvPr>
        </p:nvSpPr>
        <p:spPr>
          <a:xfrm>
            <a:off x="8683453" y="5363854"/>
            <a:ext cx="590550" cy="250727"/>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C690CF97-CD73-4EA7-8F8F-BD86EB7D58CD}" type="slidenum">
              <a:rPr lang="en-US"/>
              <a:pPr>
                <a:defRPr/>
              </a:pPr>
              <a:t>‹#›</a:t>
            </a:fld>
            <a:endParaRPr lang="en-US" dirty="0"/>
          </a:p>
        </p:txBody>
      </p:sp>
    </p:spTree>
    <p:extLst>
      <p:ext uri="{BB962C8B-B14F-4D97-AF65-F5344CB8AC3E}">
        <p14:creationId xmlns:p14="http://schemas.microsoft.com/office/powerpoint/2010/main" val="14050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927787"/>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094745"/>
            <a:ext cx="8596668" cy="1240255"/>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a:xfrm>
            <a:off x="677863" y="5335000"/>
            <a:ext cx="6297612" cy="267337"/>
          </a:xfrm>
        </p:spPr>
        <p:txBody>
          <a:bodyPr/>
          <a:lstStyle>
            <a:lvl1pPr>
              <a:defRPr>
                <a:solidFill>
                  <a:schemeClr val="bg2">
                    <a:lumMod val="75000"/>
                  </a:schemeClr>
                </a:solidFill>
              </a:defRPr>
            </a:lvl1pPr>
          </a:lstStyle>
          <a:p>
            <a:pPr>
              <a:defRPr/>
            </a:pPr>
            <a:endParaRPr lang="en-US" dirty="0"/>
          </a:p>
        </p:txBody>
      </p:sp>
      <p:sp>
        <p:nvSpPr>
          <p:cNvPr id="5" name="Slide Number Placeholder 5"/>
          <p:cNvSpPr>
            <a:spLocks noGrp="1"/>
          </p:cNvSpPr>
          <p:nvPr>
            <p:ph type="sldNum" sz="quarter" idx="11"/>
          </p:nvPr>
        </p:nvSpPr>
        <p:spPr>
          <a:xfrm>
            <a:off x="8683453" y="5335000"/>
            <a:ext cx="590550" cy="267337"/>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3FD05B10-FBD4-4E86-8CE9-7E8F3D533A28}" type="slidenum">
              <a:rPr lang="en-US"/>
              <a:pPr>
                <a:defRPr/>
              </a:pPr>
              <a:t>‹#›</a:t>
            </a:fld>
            <a:endParaRPr lang="en-US" dirty="0"/>
          </a:p>
        </p:txBody>
      </p:sp>
    </p:spTree>
    <p:extLst>
      <p:ext uri="{BB962C8B-B14F-4D97-AF65-F5344CB8AC3E}">
        <p14:creationId xmlns:p14="http://schemas.microsoft.com/office/powerpoint/2010/main" val="2145939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3604984"/>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119232"/>
            <a:ext cx="8596668" cy="1240255"/>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4"/>
          </p:nvPr>
        </p:nvSpPr>
        <p:spPr>
          <a:xfrm>
            <a:off x="677863" y="5359487"/>
            <a:ext cx="6297612" cy="267337"/>
          </a:xfrm>
        </p:spPr>
        <p:txBody>
          <a:bodyPr/>
          <a:lstStyle>
            <a:lvl1pPr>
              <a:defRPr>
                <a:solidFill>
                  <a:schemeClr val="bg2">
                    <a:lumMod val="75000"/>
                  </a:schemeClr>
                </a:solidFill>
              </a:defRPr>
            </a:lvl1pPr>
          </a:lstStyle>
          <a:p>
            <a:pPr>
              <a:defRPr/>
            </a:pPr>
            <a:endParaRPr lang="en-US" dirty="0"/>
          </a:p>
        </p:txBody>
      </p:sp>
      <p:sp>
        <p:nvSpPr>
          <p:cNvPr id="6" name="Slide Number Placeholder 5"/>
          <p:cNvSpPr>
            <a:spLocks noGrp="1"/>
          </p:cNvSpPr>
          <p:nvPr>
            <p:ph type="sldNum" sz="quarter" idx="15"/>
          </p:nvPr>
        </p:nvSpPr>
        <p:spPr>
          <a:xfrm>
            <a:off x="8683451" y="5359487"/>
            <a:ext cx="590550" cy="267337"/>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B4255250-E78E-4CC2-91EE-F20D06D26037}" type="slidenum">
              <a:rPr lang="en-US"/>
              <a:pPr>
                <a:defRPr/>
              </a:pPr>
              <a:t>‹#›</a:t>
            </a:fld>
            <a:endParaRPr lang="en-US" dirty="0"/>
          </a:p>
        </p:txBody>
      </p:sp>
    </p:spTree>
    <p:extLst>
      <p:ext uri="{BB962C8B-B14F-4D97-AF65-F5344CB8AC3E}">
        <p14:creationId xmlns:p14="http://schemas.microsoft.com/office/powerpoint/2010/main" val="73011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29337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3596822"/>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111070"/>
            <a:ext cx="8596668" cy="1240255"/>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4"/>
          </p:nvPr>
        </p:nvSpPr>
        <p:spPr>
          <a:xfrm>
            <a:off x="677863" y="5351325"/>
            <a:ext cx="6297612" cy="267337"/>
          </a:xfrm>
        </p:spPr>
        <p:txBody>
          <a:bodyPr/>
          <a:lstStyle>
            <a:lvl1pPr>
              <a:defRPr>
                <a:solidFill>
                  <a:schemeClr val="bg2">
                    <a:lumMod val="75000"/>
                  </a:schemeClr>
                </a:solidFill>
              </a:defRPr>
            </a:lvl1pPr>
          </a:lstStyle>
          <a:p>
            <a:pPr>
              <a:defRPr/>
            </a:pPr>
            <a:endParaRPr lang="en-US" dirty="0"/>
          </a:p>
        </p:txBody>
      </p:sp>
      <p:sp>
        <p:nvSpPr>
          <p:cNvPr id="6" name="Slide Number Placeholder 5"/>
          <p:cNvSpPr>
            <a:spLocks noGrp="1"/>
          </p:cNvSpPr>
          <p:nvPr>
            <p:ph type="sldNum" sz="quarter" idx="15"/>
          </p:nvPr>
        </p:nvSpPr>
        <p:spPr>
          <a:xfrm>
            <a:off x="8683451" y="5351325"/>
            <a:ext cx="590550" cy="267337"/>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91926A11-2057-47B3-AE96-0C2C15CA3981}" type="slidenum">
              <a:rPr lang="en-US"/>
              <a:pPr>
                <a:defRPr/>
              </a:pPr>
              <a:t>‹#›</a:t>
            </a:fld>
            <a:endParaRPr lang="en-US" dirty="0"/>
          </a:p>
        </p:txBody>
      </p:sp>
    </p:spTree>
    <p:extLst>
      <p:ext uri="{BB962C8B-B14F-4D97-AF65-F5344CB8AC3E}">
        <p14:creationId xmlns:p14="http://schemas.microsoft.com/office/powerpoint/2010/main" val="333660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8" name="Title 1"/>
          <p:cNvSpPr>
            <a:spLocks noGrp="1"/>
          </p:cNvSpPr>
          <p:nvPr>
            <p:ph type="title"/>
          </p:nvPr>
        </p:nvSpPr>
        <p:spPr>
          <a:xfrm>
            <a:off x="677334" y="609600"/>
            <a:ext cx="8596668" cy="867213"/>
          </a:xfrm>
        </p:spPr>
        <p:txBody>
          <a:bodyPr/>
          <a:lstStyle>
            <a:lvl1pPr algn="ctr">
              <a:defRPr/>
            </a:lvl1pPr>
          </a:lstStyle>
          <a:p>
            <a:r>
              <a:rPr lang="en-US"/>
              <a:t>Click to edit Master title style</a:t>
            </a:r>
            <a:endParaRPr lang="en-US" dirty="0"/>
          </a:p>
        </p:txBody>
      </p:sp>
      <p:sp>
        <p:nvSpPr>
          <p:cNvPr id="2" name="Rectangle 1"/>
          <p:cNvSpPr/>
          <p:nvPr userDrawn="1"/>
        </p:nvSpPr>
        <p:spPr>
          <a:xfrm>
            <a:off x="10655166" y="6018197"/>
            <a:ext cx="153683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61877"/>
            <a:ext cx="12192000" cy="460249"/>
          </a:xfrm>
          <a:prstGeom prst="rect">
            <a:avLst/>
          </a:prstGeom>
        </p:spPr>
      </p:pic>
    </p:spTree>
    <p:extLst>
      <p:ext uri="{BB962C8B-B14F-4D97-AF65-F5344CB8AC3E}">
        <p14:creationId xmlns:p14="http://schemas.microsoft.com/office/powerpoint/2010/main" val="2983059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st Slide">
    <p:spTree>
      <p:nvGrpSpPr>
        <p:cNvPr id="1" name=""/>
        <p:cNvGrpSpPr/>
        <p:nvPr/>
      </p:nvGrpSpPr>
      <p:grpSpPr>
        <a:xfrm>
          <a:off x="0" y="0"/>
          <a:ext cx="0" cy="0"/>
          <a:chOff x="0" y="0"/>
          <a:chExt cx="0" cy="0"/>
        </a:xfrm>
      </p:grpSpPr>
      <p:sp>
        <p:nvSpPr>
          <p:cNvPr id="8" name="Title 1"/>
          <p:cNvSpPr>
            <a:spLocks noGrp="1"/>
          </p:cNvSpPr>
          <p:nvPr>
            <p:ph type="title"/>
          </p:nvPr>
        </p:nvSpPr>
        <p:spPr>
          <a:xfrm>
            <a:off x="677334" y="609600"/>
            <a:ext cx="8596668" cy="867213"/>
          </a:xfrm>
        </p:spPr>
        <p:txBody>
          <a:bodyPr/>
          <a:lstStyle>
            <a:lvl1pPr algn="ctr">
              <a:defRPr/>
            </a:lvl1pPr>
          </a:lstStyle>
          <a:p>
            <a:r>
              <a:rPr lang="en-US"/>
              <a:t>Click to edit Master title style</a:t>
            </a:r>
            <a:endParaRPr lang="en-US" dirty="0"/>
          </a:p>
        </p:txBody>
      </p:sp>
      <p:sp>
        <p:nvSpPr>
          <p:cNvPr id="2" name="Rectangle 1"/>
          <p:cNvSpPr/>
          <p:nvPr userDrawn="1"/>
        </p:nvSpPr>
        <p:spPr>
          <a:xfrm>
            <a:off x="10655166" y="6018197"/>
            <a:ext cx="153683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61877"/>
            <a:ext cx="12192000" cy="460249"/>
          </a:xfrm>
          <a:prstGeom prst="rect">
            <a:avLst/>
          </a:prstGeom>
        </p:spPr>
      </p:pic>
    </p:spTree>
    <p:extLst>
      <p:ext uri="{BB962C8B-B14F-4D97-AF65-F5344CB8AC3E}">
        <p14:creationId xmlns:p14="http://schemas.microsoft.com/office/powerpoint/2010/main" val="1497004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a:spLocks noGrp="1"/>
          </p:cNvSpPr>
          <p:nvPr>
            <p:ph type="sldNum" sz="quarter" idx="10"/>
          </p:nvPr>
        </p:nvSpPr>
        <p:spPr>
          <a:xfrm>
            <a:off x="8683453" y="5276597"/>
            <a:ext cx="590550" cy="365125"/>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67D87F6F-317A-4F27-9721-1DD8DBC5B9D2}" type="slidenum">
              <a:rPr lang="en-US"/>
              <a:pPr>
                <a:defRPr/>
              </a:pPr>
              <a:t>‹#›</a:t>
            </a:fld>
            <a:endParaRPr lang="en-US" dirty="0"/>
          </a:p>
        </p:txBody>
      </p:sp>
      <p:sp>
        <p:nvSpPr>
          <p:cNvPr id="14" name="Rectangle 13"/>
          <p:cNvSpPr/>
          <p:nvPr userDrawn="1"/>
        </p:nvSpPr>
        <p:spPr>
          <a:xfrm>
            <a:off x="10654748" y="6035040"/>
            <a:ext cx="1537251" cy="81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0787780" y="6162082"/>
            <a:ext cx="1271186" cy="56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0" y="6035040"/>
            <a:ext cx="10654748" cy="815851"/>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0655166" y="6063916"/>
            <a:ext cx="153683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1877"/>
            <a:ext cx="12192000" cy="460249"/>
          </a:xfrm>
          <a:prstGeom prst="rect">
            <a:avLst/>
          </a:prstGeom>
        </p:spPr>
      </p:pic>
      <p:sp>
        <p:nvSpPr>
          <p:cNvPr id="11" name="Rectangle 10"/>
          <p:cNvSpPr/>
          <p:nvPr userDrawn="1"/>
        </p:nvSpPr>
        <p:spPr>
          <a:xfrm>
            <a:off x="0" y="6036519"/>
            <a:ext cx="10654330" cy="646331"/>
          </a:xfrm>
          <a:prstGeom prst="rect">
            <a:avLst/>
          </a:prstGeom>
        </p:spPr>
        <p:txBody>
          <a:bodyPr wrap="square">
            <a:spAutoFit/>
          </a:bodyPr>
          <a:lstStyle/>
          <a:p>
            <a:pPr algn="ctr"/>
            <a:r>
              <a:rPr lang="en-US" sz="3600" b="1" dirty="0">
                <a:solidFill>
                  <a:schemeClr val="bg1"/>
                </a:solidFill>
                <a:latin typeface="Arial" panose="020B0604020202020204" pitchFamily="34" charset="0"/>
                <a:cs typeface="Arial" panose="020B0604020202020204" pitchFamily="34" charset="0"/>
              </a:rPr>
              <a:t>norfolkcounty.ca</a:t>
            </a:r>
          </a:p>
        </p:txBody>
      </p:sp>
    </p:spTree>
    <p:extLst>
      <p:ext uri="{BB962C8B-B14F-4D97-AF65-F5344CB8AC3E}">
        <p14:creationId xmlns:p14="http://schemas.microsoft.com/office/powerpoint/2010/main" val="50505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ast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EB5E7-4E60-90C3-4501-ECC061A83BAC}"/>
              </a:ext>
            </a:extLst>
          </p:cNvPr>
          <p:cNvSpPr txBox="1">
            <a:spLocks noChangeArrowheads="1"/>
          </p:cNvSpPr>
          <p:nvPr/>
        </p:nvSpPr>
        <p:spPr bwMode="auto">
          <a:xfrm>
            <a:off x="1262063" y="1354138"/>
            <a:ext cx="749776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defRPr/>
            </a:pPr>
            <a:r>
              <a:rPr lang="en-US" altLang="en-US" sz="20000" dirty="0">
                <a:solidFill>
                  <a:schemeClr val="accent1"/>
                </a:solidFill>
                <a:latin typeface="Arial" panose="020B0604020202020204" pitchFamily="34" charset="0"/>
                <a:cs typeface="Arial" panose="020B0604020202020204" pitchFamily="34" charset="0"/>
              </a:rPr>
              <a:t>?</a:t>
            </a:r>
          </a:p>
        </p:txBody>
      </p:sp>
      <p:sp>
        <p:nvSpPr>
          <p:cNvPr id="3" name="Isosceles Triangle 2">
            <a:extLst>
              <a:ext uri="{FF2B5EF4-FFF2-40B4-BE49-F238E27FC236}">
                <a16:creationId xmlns:a16="http://schemas.microsoft.com/office/drawing/2014/main" id="{A37F1372-33F3-7724-5981-70DD54144D38}"/>
              </a:ext>
            </a:extLst>
          </p:cNvPr>
          <p:cNvSpPr/>
          <p:nvPr/>
        </p:nvSpPr>
        <p:spPr bwMode="auto">
          <a:xfrm rot="10800000">
            <a:off x="0" y="0"/>
            <a:ext cx="842963" cy="6858000"/>
          </a:xfrm>
          <a:prstGeom prst="triangle">
            <a:avLst>
              <a:gd name="adj" fmla="val 100000"/>
            </a:avLst>
          </a:prstGeom>
          <a:solidFill>
            <a:srgbClr val="055B4A"/>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677334" y="609600"/>
            <a:ext cx="8596668" cy="86721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455287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Last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B63C3-30A3-E169-7C4C-F76CFAD50309}"/>
              </a:ext>
            </a:extLst>
          </p:cNvPr>
          <p:cNvSpPr txBox="1">
            <a:spLocks noChangeArrowheads="1"/>
          </p:cNvSpPr>
          <p:nvPr/>
        </p:nvSpPr>
        <p:spPr bwMode="auto">
          <a:xfrm>
            <a:off x="1262063" y="1354138"/>
            <a:ext cx="749776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defRPr/>
            </a:pPr>
            <a:r>
              <a:rPr lang="en-US" altLang="en-US" sz="20000" dirty="0">
                <a:solidFill>
                  <a:schemeClr val="accent1"/>
                </a:solidFill>
                <a:latin typeface="Arial" panose="020B0604020202020204" pitchFamily="34" charset="0"/>
                <a:cs typeface="Arial" panose="020B0604020202020204" pitchFamily="34" charset="0"/>
              </a:rPr>
              <a:t>?</a:t>
            </a:r>
          </a:p>
        </p:txBody>
      </p:sp>
      <p:sp>
        <p:nvSpPr>
          <p:cNvPr id="3" name="Isosceles Triangle 2">
            <a:extLst>
              <a:ext uri="{FF2B5EF4-FFF2-40B4-BE49-F238E27FC236}">
                <a16:creationId xmlns:a16="http://schemas.microsoft.com/office/drawing/2014/main" id="{E6269B16-CAE9-7CB1-B0BC-D78E7810FB5A}"/>
              </a:ext>
            </a:extLst>
          </p:cNvPr>
          <p:cNvSpPr/>
          <p:nvPr/>
        </p:nvSpPr>
        <p:spPr bwMode="auto">
          <a:xfrm rot="10800000">
            <a:off x="0" y="0"/>
            <a:ext cx="842963" cy="6858000"/>
          </a:xfrm>
          <a:prstGeom prst="triangle">
            <a:avLst>
              <a:gd name="adj" fmla="val 100000"/>
            </a:avLst>
          </a:prstGeom>
          <a:solidFill>
            <a:srgbClr val="055B4A"/>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677334" y="609600"/>
            <a:ext cx="8596668" cy="86721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62541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770931"/>
          </a:xfrm>
        </p:spPr>
        <p:txBody>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solidFill>
                  <a:schemeClr val="bg2">
                    <a:lumMod val="75000"/>
                  </a:schemeClr>
                </a:solidFill>
              </a:defRPr>
            </a:lvl1pPr>
          </a:lstStyle>
          <a:p>
            <a:pPr>
              <a:defRPr/>
            </a:pPr>
            <a:endParaRPr lang="en-US"/>
          </a:p>
        </p:txBody>
      </p:sp>
      <p:sp>
        <p:nvSpPr>
          <p:cNvPr id="5" name="Slide Number Placeholder 5"/>
          <p:cNvSpPr>
            <a:spLocks noGrp="1"/>
          </p:cNvSpPr>
          <p:nvPr>
            <p:ph type="sldNum" sz="quarter" idx="11"/>
          </p:nvPr>
        </p:nvSpPr>
        <p:spPr>
          <a:xfrm>
            <a:off x="8683453" y="5302470"/>
            <a:ext cx="590550" cy="320277"/>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48A04FBF-505D-4A54-B166-DB16F5A57ACA}" type="slidenum">
              <a:rPr lang="en-US"/>
              <a:pPr>
                <a:defRPr/>
              </a:pPr>
              <a:t>‹#›</a:t>
            </a:fld>
            <a:endParaRPr lang="en-US" dirty="0"/>
          </a:p>
        </p:txBody>
      </p:sp>
    </p:spTree>
    <p:extLst>
      <p:ext uri="{BB962C8B-B14F-4D97-AF65-F5344CB8AC3E}">
        <p14:creationId xmlns:p14="http://schemas.microsoft.com/office/powerpoint/2010/main" val="344248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90"/>
            <a:ext cx="4184035" cy="2946170"/>
          </a:xfrm>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90"/>
            <a:ext cx="4184034" cy="2946171"/>
          </a:xfrm>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677863" y="5412554"/>
            <a:ext cx="6297612" cy="267338"/>
          </a:xfrm>
        </p:spPr>
        <p:txBody>
          <a:bodyPr/>
          <a:lstStyle>
            <a:lvl1pPr>
              <a:defRPr>
                <a:solidFill>
                  <a:schemeClr val="bg2">
                    <a:lumMod val="75000"/>
                  </a:schemeClr>
                </a:solidFill>
              </a:defRPr>
            </a:lvl1pPr>
          </a:lstStyle>
          <a:p>
            <a:pPr>
              <a:defRPr/>
            </a:pPr>
            <a:endParaRPr lang="en-US" dirty="0"/>
          </a:p>
        </p:txBody>
      </p:sp>
      <p:sp>
        <p:nvSpPr>
          <p:cNvPr id="6" name="Slide Number Placeholder 5"/>
          <p:cNvSpPr>
            <a:spLocks noGrp="1"/>
          </p:cNvSpPr>
          <p:nvPr>
            <p:ph type="sldNum" sz="quarter" idx="11"/>
          </p:nvPr>
        </p:nvSpPr>
        <p:spPr>
          <a:xfrm>
            <a:off x="8682926" y="5412555"/>
            <a:ext cx="590550" cy="267338"/>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604DDDCA-E534-428E-99E0-1F4B54266D73}" type="slidenum">
              <a:rPr lang="en-US"/>
              <a:pPr>
                <a:defRPr/>
              </a:pPr>
              <a:t>‹#›</a:t>
            </a:fld>
            <a:endParaRPr lang="en-US" dirty="0"/>
          </a:p>
        </p:txBody>
      </p:sp>
    </p:spTree>
    <p:extLst>
      <p:ext uri="{BB962C8B-B14F-4D97-AF65-F5344CB8AC3E}">
        <p14:creationId xmlns:p14="http://schemas.microsoft.com/office/powerpoint/2010/main" val="5663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6"/>
            <a:ext cx="4185623" cy="2598115"/>
          </a:xfrm>
        </p:spPr>
        <p:txBody>
          <a:bodyPr>
            <a:normAutofit/>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6"/>
            <a:ext cx="4185617" cy="2598115"/>
          </a:xfrm>
        </p:spPr>
        <p:txBody>
          <a:bodyPr>
            <a:normAutofit/>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677863" y="5351321"/>
            <a:ext cx="6297612" cy="267337"/>
          </a:xfrm>
        </p:spPr>
        <p:txBody>
          <a:bodyPr/>
          <a:lstStyle>
            <a:lvl1pPr>
              <a:defRPr>
                <a:solidFill>
                  <a:schemeClr val="bg2">
                    <a:lumMod val="75000"/>
                  </a:schemeClr>
                </a:solidFill>
              </a:defRPr>
            </a:lvl1pPr>
          </a:lstStyle>
          <a:p>
            <a:pPr>
              <a:defRPr/>
            </a:pPr>
            <a:endParaRPr lang="en-US" dirty="0"/>
          </a:p>
        </p:txBody>
      </p:sp>
      <p:sp>
        <p:nvSpPr>
          <p:cNvPr id="8" name="Slide Number Placeholder 5"/>
          <p:cNvSpPr>
            <a:spLocks noGrp="1"/>
          </p:cNvSpPr>
          <p:nvPr>
            <p:ph type="sldNum" sz="quarter" idx="11"/>
          </p:nvPr>
        </p:nvSpPr>
        <p:spPr>
          <a:xfrm>
            <a:off x="8683451" y="5351321"/>
            <a:ext cx="590550" cy="267337"/>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505FA979-6B3E-472E-9A16-24B030EEEA0C}" type="slidenum">
              <a:rPr lang="en-US"/>
              <a:pPr>
                <a:defRPr/>
              </a:pPr>
              <a:t>‹#›</a:t>
            </a:fld>
            <a:endParaRPr lang="en-US" dirty="0"/>
          </a:p>
        </p:txBody>
      </p:sp>
    </p:spTree>
    <p:extLst>
      <p:ext uri="{BB962C8B-B14F-4D97-AF65-F5344CB8AC3E}">
        <p14:creationId xmlns:p14="http://schemas.microsoft.com/office/powerpoint/2010/main" val="267794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solidFill>
                  <a:schemeClr val="bg2">
                    <a:lumMod val="75000"/>
                  </a:schemeClr>
                </a:solidFill>
              </a:defRPr>
            </a:lvl1pPr>
          </a:lstStyle>
          <a:p>
            <a:pPr>
              <a:defRPr/>
            </a:pPr>
            <a:endParaRPr lang="en-US" dirty="0"/>
          </a:p>
        </p:txBody>
      </p:sp>
      <p:sp>
        <p:nvSpPr>
          <p:cNvPr id="4" name="Slide Number Placeholder 5"/>
          <p:cNvSpPr>
            <a:spLocks noGrp="1"/>
          </p:cNvSpPr>
          <p:nvPr>
            <p:ph type="sldNum" sz="quarter" idx="11"/>
          </p:nvPr>
        </p:nvSpPr>
        <p:spPr>
          <a:xfrm>
            <a:off x="8762115" y="5294300"/>
            <a:ext cx="590550" cy="320277"/>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E1ACB462-A10A-4208-B9BB-52C22867C7E5}" type="slidenum">
              <a:rPr lang="en-US"/>
              <a:pPr>
                <a:defRPr/>
              </a:pPr>
              <a:t>‹#›</a:t>
            </a:fld>
            <a:endParaRPr lang="en-US" dirty="0"/>
          </a:p>
        </p:txBody>
      </p:sp>
    </p:spTree>
    <p:extLst>
      <p:ext uri="{BB962C8B-B14F-4D97-AF65-F5344CB8AC3E}">
        <p14:creationId xmlns:p14="http://schemas.microsoft.com/office/powerpoint/2010/main" val="77014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solidFill>
                  <a:schemeClr val="bg2">
                    <a:lumMod val="75000"/>
                  </a:schemeClr>
                </a:solidFill>
              </a:defRPr>
            </a:lvl1pPr>
          </a:lstStyle>
          <a:p>
            <a:pPr>
              <a:defRPr/>
            </a:pPr>
            <a:endParaRPr lang="en-US"/>
          </a:p>
        </p:txBody>
      </p:sp>
      <p:sp>
        <p:nvSpPr>
          <p:cNvPr id="3" name="Slide Number Placeholder 5"/>
          <p:cNvSpPr>
            <a:spLocks noGrp="1"/>
          </p:cNvSpPr>
          <p:nvPr>
            <p:ph type="sldNum" sz="quarter" idx="11"/>
          </p:nvPr>
        </p:nvSpPr>
        <p:spPr>
          <a:xfrm>
            <a:off x="8694738" y="5302468"/>
            <a:ext cx="590550" cy="320276"/>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7DFAAE24-03F0-4AC2-A69C-D6821266F687}" type="slidenum">
              <a:rPr lang="en-US"/>
              <a:pPr>
                <a:defRPr/>
              </a:pPr>
              <a:t>‹#›</a:t>
            </a:fld>
            <a:endParaRPr lang="en-US" dirty="0"/>
          </a:p>
        </p:txBody>
      </p:sp>
    </p:spTree>
    <p:extLst>
      <p:ext uri="{BB962C8B-B14F-4D97-AF65-F5344CB8AC3E}">
        <p14:creationId xmlns:p14="http://schemas.microsoft.com/office/powerpoint/2010/main" val="384791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4802169"/>
          </a:xfrm>
        </p:spPr>
        <p:txBody>
          <a:bodyPr>
            <a:normAutofit/>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40025"/>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Footer Placeholder 4"/>
          <p:cNvSpPr>
            <a:spLocks noGrp="1"/>
          </p:cNvSpPr>
          <p:nvPr>
            <p:ph type="ftr" sz="quarter" idx="10"/>
          </p:nvPr>
        </p:nvSpPr>
        <p:spPr>
          <a:xfrm>
            <a:off x="677863" y="5334998"/>
            <a:ext cx="6297612" cy="267338"/>
          </a:xfrm>
        </p:spPr>
        <p:txBody>
          <a:bodyPr/>
          <a:lstStyle>
            <a:lvl1pPr>
              <a:defRPr>
                <a:solidFill>
                  <a:schemeClr val="bg2">
                    <a:lumMod val="75000"/>
                  </a:schemeClr>
                </a:solidFill>
              </a:defRPr>
            </a:lvl1pPr>
          </a:lstStyle>
          <a:p>
            <a:pPr>
              <a:defRPr/>
            </a:pPr>
            <a:endParaRPr lang="en-US" dirty="0"/>
          </a:p>
        </p:txBody>
      </p:sp>
      <p:sp>
        <p:nvSpPr>
          <p:cNvPr id="6" name="Slide Number Placeholder 5"/>
          <p:cNvSpPr>
            <a:spLocks noGrp="1"/>
          </p:cNvSpPr>
          <p:nvPr>
            <p:ph type="sldNum" sz="quarter" idx="11"/>
          </p:nvPr>
        </p:nvSpPr>
        <p:spPr>
          <a:xfrm>
            <a:off x="8683452" y="5334999"/>
            <a:ext cx="590550" cy="267338"/>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805A804F-6838-4DE6-BF58-B6E986B7C7B4}" type="slidenum">
              <a:rPr lang="en-US"/>
              <a:pPr>
                <a:defRPr/>
              </a:pPr>
              <a:t>‹#›</a:t>
            </a:fld>
            <a:endParaRPr lang="en-US" dirty="0"/>
          </a:p>
        </p:txBody>
      </p:sp>
    </p:spTree>
    <p:extLst>
      <p:ext uri="{BB962C8B-B14F-4D97-AF65-F5344CB8AC3E}">
        <p14:creationId xmlns:p14="http://schemas.microsoft.com/office/powerpoint/2010/main" val="79901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396467"/>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786867"/>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4963205"/>
            <a:ext cx="8596667" cy="40036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a:xfrm>
            <a:off x="677863" y="5363570"/>
            <a:ext cx="6297612" cy="267337"/>
          </a:xfrm>
        </p:spPr>
        <p:txBody>
          <a:bodyPr/>
          <a:lstStyle>
            <a:lvl1pPr>
              <a:defRPr>
                <a:solidFill>
                  <a:schemeClr val="bg2">
                    <a:lumMod val="75000"/>
                  </a:schemeClr>
                </a:solidFill>
              </a:defRPr>
            </a:lvl1pPr>
          </a:lstStyle>
          <a:p>
            <a:pPr>
              <a:defRPr/>
            </a:pPr>
            <a:endParaRPr lang="en-US" dirty="0"/>
          </a:p>
        </p:txBody>
      </p:sp>
      <p:sp>
        <p:nvSpPr>
          <p:cNvPr id="6" name="Slide Number Placeholder 5"/>
          <p:cNvSpPr>
            <a:spLocks noGrp="1"/>
          </p:cNvSpPr>
          <p:nvPr>
            <p:ph type="sldNum" sz="quarter" idx="11"/>
          </p:nvPr>
        </p:nvSpPr>
        <p:spPr>
          <a:xfrm>
            <a:off x="8683451" y="5363570"/>
            <a:ext cx="590550" cy="267337"/>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B2891A73-5E28-42D2-B0B7-BFC3D10CAF12}" type="slidenum">
              <a:rPr lang="en-US"/>
              <a:pPr>
                <a:defRPr/>
              </a:pPr>
              <a:t>‹#›</a:t>
            </a:fld>
            <a:endParaRPr lang="en-US" dirty="0"/>
          </a:p>
        </p:txBody>
      </p:sp>
    </p:spTree>
    <p:extLst>
      <p:ext uri="{BB962C8B-B14F-4D97-AF65-F5344CB8AC3E}">
        <p14:creationId xmlns:p14="http://schemas.microsoft.com/office/powerpoint/2010/main" val="404121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049939"/>
            <a:ext cx="8596668" cy="129730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a:xfrm>
            <a:off x="677863" y="5347242"/>
            <a:ext cx="6297612" cy="267337"/>
          </a:xfrm>
        </p:spPr>
        <p:txBody>
          <a:bodyPr/>
          <a:lstStyle>
            <a:lvl1pPr>
              <a:defRPr>
                <a:solidFill>
                  <a:schemeClr val="bg2">
                    <a:lumMod val="75000"/>
                  </a:schemeClr>
                </a:solidFill>
              </a:defRPr>
            </a:lvl1pPr>
          </a:lstStyle>
          <a:p>
            <a:pPr>
              <a:defRPr/>
            </a:pPr>
            <a:endParaRPr lang="en-US" dirty="0"/>
          </a:p>
        </p:txBody>
      </p:sp>
      <p:sp>
        <p:nvSpPr>
          <p:cNvPr id="5" name="Slide Number Placeholder 5"/>
          <p:cNvSpPr>
            <a:spLocks noGrp="1"/>
          </p:cNvSpPr>
          <p:nvPr>
            <p:ph type="sldNum" sz="quarter" idx="11"/>
          </p:nvPr>
        </p:nvSpPr>
        <p:spPr>
          <a:xfrm>
            <a:off x="8683453" y="5347242"/>
            <a:ext cx="590550" cy="267337"/>
          </a:xfrm>
          <a:prstGeom prst="rect">
            <a:avLst/>
          </a:prstGeom>
        </p:spPr>
        <p:txBody>
          <a:bodyPr/>
          <a:lstStyle>
            <a:lvl1pPr>
              <a:defRPr sz="1600">
                <a:solidFill>
                  <a:schemeClr val="bg2">
                    <a:lumMod val="75000"/>
                  </a:schemeClr>
                </a:solidFill>
                <a:latin typeface="Arial" panose="020B0604020202020204" pitchFamily="34" charset="0"/>
                <a:cs typeface="Arial" panose="020B0604020202020204" pitchFamily="34" charset="0"/>
              </a:defRPr>
            </a:lvl1pPr>
          </a:lstStyle>
          <a:p>
            <a:pPr>
              <a:defRPr/>
            </a:pPr>
            <a:fld id="{AA0E825F-FE80-425F-BF3B-0C5FC07EDFA9}" type="slidenum">
              <a:rPr lang="en-US"/>
              <a:pPr>
                <a:defRPr/>
              </a:pPr>
              <a:t>‹#›</a:t>
            </a:fld>
            <a:endParaRPr lang="en-US" dirty="0"/>
          </a:p>
        </p:txBody>
      </p:sp>
    </p:spTree>
    <p:extLst>
      <p:ext uri="{BB962C8B-B14F-4D97-AF65-F5344CB8AC3E}">
        <p14:creationId xmlns:p14="http://schemas.microsoft.com/office/powerpoint/2010/main" val="49241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77863" y="7110"/>
            <a:ext cx="8596312" cy="132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77863" y="2160589"/>
            <a:ext cx="8596312" cy="309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77863" y="5298379"/>
            <a:ext cx="6297612" cy="320277"/>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Arial" panose="020B0604020202020204" pitchFamily="34" charset="0"/>
                <a:cs typeface="Arial" panose="020B0604020202020204" pitchFamily="34" charset="0"/>
              </a:defRPr>
            </a:lvl1pPr>
          </a:lstStyle>
          <a:p>
            <a:pPr>
              <a:defRPr/>
            </a:pPr>
            <a:endParaRPr lang="en-US" dirty="0"/>
          </a:p>
        </p:txBody>
      </p:sp>
      <p:sp>
        <p:nvSpPr>
          <p:cNvPr id="2" name="Rectangle 1"/>
          <p:cNvSpPr/>
          <p:nvPr userDrawn="1"/>
        </p:nvSpPr>
        <p:spPr>
          <a:xfrm>
            <a:off x="10654748" y="6035040"/>
            <a:ext cx="1537251" cy="815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35040"/>
            <a:ext cx="10654748" cy="815851"/>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0655166" y="1"/>
            <a:ext cx="1536834" cy="6063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5561877"/>
            <a:ext cx="12192000" cy="460249"/>
          </a:xfrm>
          <a:prstGeom prst="rect">
            <a:avLst/>
          </a:prstGeom>
        </p:spPr>
      </p:pic>
      <p:pic>
        <p:nvPicPr>
          <p:cNvPr id="4" name="Picture 3"/>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827382" y="6097127"/>
            <a:ext cx="1191983" cy="552513"/>
          </a:xfrm>
          <a:prstGeom prst="rect">
            <a:avLst/>
          </a:prstGeom>
        </p:spPr>
      </p:pic>
    </p:spTree>
    <p:extLst>
      <p:ext uri="{BB962C8B-B14F-4D97-AF65-F5344CB8AC3E}">
        <p14:creationId xmlns:p14="http://schemas.microsoft.com/office/powerpoint/2010/main" val="4227759370"/>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 id="2147484085" r:id="rId15"/>
    <p:sldLayoutId id="2147484086" r:id="rId16"/>
    <p:sldLayoutId id="2147484087" r:id="rId17"/>
    <p:sldLayoutId id="2147484069" r:id="rId18"/>
  </p:sldLayoutIdLst>
  <p:hf hdr="0" ftr="0" dt="0"/>
  <p:txStyles>
    <p:titleStyle>
      <a:lvl1pPr algn="l" defTabSz="457200" rtl="0" eaLnBrk="1" fontAlgn="base" hangingPunct="1">
        <a:spcBef>
          <a:spcPct val="0"/>
        </a:spcBef>
        <a:spcAft>
          <a:spcPct val="0"/>
        </a:spcAft>
        <a:defRPr sz="3600" kern="1200">
          <a:solidFill>
            <a:schemeClr val="accent1"/>
          </a:solidFill>
          <a:latin typeface="Arial" panose="020B0604020202020204" pitchFamily="34" charset="0"/>
          <a:ea typeface="+mj-ea"/>
          <a:cs typeface="Arial" panose="020B0604020202020204" pitchFamily="34" charset="0"/>
        </a:defRPr>
      </a:lvl1pPr>
      <a:lvl2pPr algn="l" defTabSz="457200" rtl="0" eaLnBrk="1" fontAlgn="base" hangingPunct="1">
        <a:spcBef>
          <a:spcPct val="0"/>
        </a:spcBef>
        <a:spcAft>
          <a:spcPct val="0"/>
        </a:spcAft>
        <a:defRPr sz="3600">
          <a:solidFill>
            <a:schemeClr val="accent1"/>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3600">
          <a:solidFill>
            <a:schemeClr val="accent1"/>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3600">
          <a:solidFill>
            <a:schemeClr val="accent1"/>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3600">
          <a:solidFill>
            <a:schemeClr val="accent1"/>
          </a:solidFill>
          <a:latin typeface="Arial" panose="020B0604020202020204" pitchFamily="34" charset="0"/>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8BB972-B50F-931D-4028-A73ABDC241B5}"/>
              </a:ext>
            </a:extLst>
          </p:cNvPr>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E0B79E2-AAEB-F64B-DE84-E4836ACA9FD9}"/>
              </a:ext>
            </a:extLst>
          </p:cNvPr>
          <p:cNvSpPr>
            <a:spLocks noGrp="1"/>
          </p:cNvSpPr>
          <p:nvPr>
            <p:ph type="ctrTitle"/>
          </p:nvPr>
        </p:nvSpPr>
        <p:spPr>
          <a:xfrm>
            <a:off x="531223" y="392243"/>
            <a:ext cx="11338560" cy="3753037"/>
          </a:xfrm>
        </p:spPr>
        <p:txBody>
          <a:bodyPr/>
          <a:lstStyle/>
          <a:p>
            <a:pPr eaLnBrk="1" hangingPunct="1"/>
            <a:r>
              <a:rPr lang="en-US" altLang="en-US" sz="8800" dirty="0">
                <a:solidFill>
                  <a:schemeClr val="bg1"/>
                </a:solidFill>
              </a:rPr>
              <a:t>Healthy Relationships:</a:t>
            </a:r>
            <a:br>
              <a:rPr lang="en-US" altLang="en-US" sz="8800" dirty="0">
                <a:solidFill>
                  <a:schemeClr val="bg1"/>
                </a:solidFill>
              </a:rPr>
            </a:br>
            <a:r>
              <a:rPr lang="en-US" altLang="en-US" sz="4800" dirty="0">
                <a:solidFill>
                  <a:schemeClr val="bg1"/>
                </a:solidFill>
              </a:rPr>
              <a:t>Part 1</a:t>
            </a:r>
          </a:p>
        </p:txBody>
      </p:sp>
      <p:sp>
        <p:nvSpPr>
          <p:cNvPr id="6" name="Subtitle 2">
            <a:extLst>
              <a:ext uri="{FF2B5EF4-FFF2-40B4-BE49-F238E27FC236}">
                <a16:creationId xmlns:a16="http://schemas.microsoft.com/office/drawing/2014/main" id="{7904B00C-3A9D-BCE5-53DB-B3654D763CC6}"/>
              </a:ext>
            </a:extLst>
          </p:cNvPr>
          <p:cNvSpPr>
            <a:spLocks noGrp="1"/>
          </p:cNvSpPr>
          <p:nvPr>
            <p:ph type="subTitle" idx="1"/>
          </p:nvPr>
        </p:nvSpPr>
        <p:spPr>
          <a:xfrm>
            <a:off x="1507067" y="4145280"/>
            <a:ext cx="10275630" cy="1002452"/>
          </a:xfrm>
        </p:spPr>
        <p:txBody>
          <a:bodyPr/>
          <a:lstStyle/>
          <a:p>
            <a:pPr eaLnBrk="1" hangingPunct="1"/>
            <a:r>
              <a:rPr lang="en-US" altLang="en-US" dirty="0">
                <a:solidFill>
                  <a:schemeClr val="bg1"/>
                </a:solidFill>
                <a:latin typeface="Arial Nova Light" panose="020B0304020202020204" pitchFamily="34" charset="0"/>
              </a:rPr>
              <a:t>Grade 7 &amp; 8</a:t>
            </a:r>
          </a:p>
        </p:txBody>
      </p:sp>
      <p:sp>
        <p:nvSpPr>
          <p:cNvPr id="7" name="TextBox 1">
            <a:extLst>
              <a:ext uri="{FF2B5EF4-FFF2-40B4-BE49-F238E27FC236}">
                <a16:creationId xmlns:a16="http://schemas.microsoft.com/office/drawing/2014/main" id="{CCD64582-106D-86A4-DFD9-0D58DBC34007}"/>
              </a:ext>
            </a:extLst>
          </p:cNvPr>
          <p:cNvSpPr txBox="1">
            <a:spLocks noChangeArrowheads="1"/>
          </p:cNvSpPr>
          <p:nvPr/>
        </p:nvSpPr>
        <p:spPr bwMode="auto">
          <a:xfrm>
            <a:off x="0" y="6157782"/>
            <a:ext cx="92719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en-US" sz="1400" dirty="0">
                <a:solidFill>
                  <a:schemeClr val="bg1"/>
                </a:solidFill>
                <a:latin typeface="Arial" panose="020B0604020202020204" pitchFamily="34" charset="0"/>
                <a:cs typeface="Arial" panose="020B0604020202020204" pitchFamily="34" charset="0"/>
              </a:rPr>
              <a:t>Presentation adapted with permissions from Middlesex-London Health Unit</a:t>
            </a:r>
          </a:p>
        </p:txBody>
      </p:sp>
      <p:pic>
        <p:nvPicPr>
          <p:cNvPr id="8" name="Picture 7" descr="A picture containing text&#10;&#10;Description automatically generated">
            <a:extLst>
              <a:ext uri="{FF2B5EF4-FFF2-40B4-BE49-F238E27FC236}">
                <a16:creationId xmlns:a16="http://schemas.microsoft.com/office/drawing/2014/main" id="{97439E3D-1486-4745-8E9B-31BFB0B4E9E3}"/>
              </a:ext>
            </a:extLst>
          </p:cNvPr>
          <p:cNvPicPr>
            <a:picLocks noChangeAspect="1"/>
          </p:cNvPicPr>
          <p:nvPr/>
        </p:nvPicPr>
        <p:blipFill>
          <a:blip r:embed="rId3"/>
          <a:stretch>
            <a:fillRect/>
          </a:stretch>
        </p:blipFill>
        <p:spPr>
          <a:xfrm>
            <a:off x="9993853" y="5742206"/>
            <a:ext cx="1539120" cy="713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4">
            <a:extLst>
              <a:ext uri="{FF2B5EF4-FFF2-40B4-BE49-F238E27FC236}">
                <a16:creationId xmlns:a16="http://schemas.microsoft.com/office/drawing/2014/main" id="{84584A9B-8333-6678-1560-4EABDDB10F60}"/>
              </a:ext>
            </a:extLst>
          </p:cNvPr>
          <p:cNvSpPr>
            <a:spLocks noGrp="1"/>
          </p:cNvSpPr>
          <p:nvPr>
            <p:ph idx="1"/>
          </p:nvPr>
        </p:nvSpPr>
        <p:spPr>
          <a:xfrm>
            <a:off x="744538" y="1254125"/>
            <a:ext cx="8596312" cy="3881438"/>
          </a:xfrm>
        </p:spPr>
        <p:txBody>
          <a:bodyPr/>
          <a:lstStyle/>
          <a:p>
            <a:pPr eaLnBrk="1" hangingPunct="1"/>
            <a:r>
              <a:rPr lang="en-US" altLang="en-US" sz="2800" dirty="0"/>
              <a:t>If you have feelings of uncertainty, doubt, or fear about a relationship, it is important to recognize and act on these feelings</a:t>
            </a:r>
            <a:br>
              <a:rPr lang="en-US" altLang="en-US" sz="2800" dirty="0"/>
            </a:br>
            <a:endParaRPr lang="en-US" altLang="en-US" sz="2800" dirty="0"/>
          </a:p>
          <a:p>
            <a:pPr eaLnBrk="1" hangingPunct="1"/>
            <a:r>
              <a:rPr lang="en-US" altLang="en-US" sz="2800" dirty="0"/>
              <a:t>Don’t force yourself to be in a </a:t>
            </a:r>
            <a:br>
              <a:rPr lang="en-US" altLang="en-US" sz="2800" dirty="0"/>
            </a:br>
            <a:r>
              <a:rPr lang="en-US" altLang="en-US" sz="2800" dirty="0"/>
              <a:t>relationship you don’t want to be in</a:t>
            </a:r>
          </a:p>
        </p:txBody>
      </p:sp>
      <p:pic>
        <p:nvPicPr>
          <p:cNvPr id="3" name="Graphic 2">
            <a:extLst>
              <a:ext uri="{FF2B5EF4-FFF2-40B4-BE49-F238E27FC236}">
                <a16:creationId xmlns:a16="http://schemas.microsoft.com/office/drawing/2014/main" id="{3DCB1C87-A109-FAE2-D140-E33953D60C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1515" y="2408501"/>
            <a:ext cx="3198677" cy="35969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F555057-1DF1-AE69-6D14-B3945E7C1C46}"/>
              </a:ext>
            </a:extLst>
          </p:cNvPr>
          <p:cNvSpPr>
            <a:spLocks noGrp="1"/>
          </p:cNvSpPr>
          <p:nvPr>
            <p:ph type="title"/>
          </p:nvPr>
        </p:nvSpPr>
        <p:spPr/>
        <p:txBody>
          <a:bodyPr>
            <a:normAutofit/>
          </a:bodyPr>
          <a:lstStyle/>
          <a:p>
            <a:pPr eaLnBrk="1" hangingPunct="1"/>
            <a:r>
              <a:rPr lang="en-US" altLang="en-US" dirty="0"/>
              <a:t>Communication in Relationships </a:t>
            </a:r>
          </a:p>
        </p:txBody>
      </p:sp>
      <p:sp>
        <p:nvSpPr>
          <p:cNvPr id="37891" name="Content Placeholder 2">
            <a:extLst>
              <a:ext uri="{FF2B5EF4-FFF2-40B4-BE49-F238E27FC236}">
                <a16:creationId xmlns:a16="http://schemas.microsoft.com/office/drawing/2014/main" id="{87C19689-1083-8532-5095-E7880C39DAA2}"/>
              </a:ext>
            </a:extLst>
          </p:cNvPr>
          <p:cNvSpPr>
            <a:spLocks noGrp="1"/>
          </p:cNvSpPr>
          <p:nvPr>
            <p:ph idx="1"/>
          </p:nvPr>
        </p:nvSpPr>
        <p:spPr/>
        <p:txBody>
          <a:bodyPr/>
          <a:lstStyle/>
          <a:p>
            <a:pPr eaLnBrk="1" hangingPunct="1"/>
            <a:r>
              <a:rPr lang="en-US" altLang="en-US" sz="2800" dirty="0"/>
              <a:t>If you share common interests and </a:t>
            </a:r>
            <a:br>
              <a:rPr lang="en-US" altLang="en-US" sz="2800" dirty="0"/>
            </a:br>
            <a:r>
              <a:rPr lang="en-US" altLang="en-US" sz="2800" dirty="0"/>
              <a:t>like each other:</a:t>
            </a:r>
          </a:p>
          <a:p>
            <a:pPr lvl="1" eaLnBrk="1" hangingPunct="1"/>
            <a:r>
              <a:rPr lang="en-US" altLang="en-US" sz="2800" dirty="0"/>
              <a:t>How can you get to know each </a:t>
            </a:r>
            <a:br>
              <a:rPr lang="en-US" altLang="en-US" sz="2800" dirty="0"/>
            </a:br>
            <a:r>
              <a:rPr lang="en-US" altLang="en-US" sz="2800" dirty="0"/>
              <a:t>other better?</a:t>
            </a:r>
          </a:p>
        </p:txBody>
      </p:sp>
      <p:pic>
        <p:nvPicPr>
          <p:cNvPr id="3" name="Graphic 2">
            <a:extLst>
              <a:ext uri="{FF2B5EF4-FFF2-40B4-BE49-F238E27FC236}">
                <a16:creationId xmlns:a16="http://schemas.microsoft.com/office/drawing/2014/main" id="{25F45A9B-46D2-957E-CAA5-0CFB7336F0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83" y="1885950"/>
            <a:ext cx="3545586" cy="354558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6CC9E8-EF2B-9ACC-4EA1-1D59377630B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B50AC9F-6461-3219-3B62-B06FA91BA28D}"/>
              </a:ext>
            </a:extLst>
          </p:cNvPr>
          <p:cNvSpPr>
            <a:spLocks noGrp="1"/>
          </p:cNvSpPr>
          <p:nvPr>
            <p:ph type="sldNum" sz="quarter" idx="11"/>
          </p:nvPr>
        </p:nvSpPr>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581EB8E6-A1B5-47C3-AF2E-B30D345AEE11}" type="slidenum">
              <a:rPr lang="en-US" altLang="en-US">
                <a:solidFill>
                  <a:srgbClr val="B0B0B0"/>
                </a:solidFill>
                <a:latin typeface="Arial" panose="020B0604020202020204" pitchFamily="34" charset="0"/>
              </a:rPr>
              <a:pPr/>
              <a:t>12</a:t>
            </a:fld>
            <a:endParaRPr lang="en-US" altLang="en-US">
              <a:solidFill>
                <a:srgbClr val="B0B0B0"/>
              </a:solidFill>
              <a:latin typeface="Arial" panose="020B0604020202020204" pitchFamily="34" charset="0"/>
            </a:endParaRPr>
          </a:p>
        </p:txBody>
      </p:sp>
      <p:sp>
        <p:nvSpPr>
          <p:cNvPr id="39939" name="Rectangle 5">
            <a:extLst>
              <a:ext uri="{FF2B5EF4-FFF2-40B4-BE49-F238E27FC236}">
                <a16:creationId xmlns:a16="http://schemas.microsoft.com/office/drawing/2014/main" id="{2430274C-A3CC-D344-7BEB-943D1F0537E0}"/>
              </a:ext>
            </a:extLst>
          </p:cNvPr>
          <p:cNvSpPr>
            <a:spLocks noChangeArrowheads="1"/>
          </p:cNvSpPr>
          <p:nvPr/>
        </p:nvSpPr>
        <p:spPr bwMode="auto">
          <a:xfrm>
            <a:off x="414430" y="602497"/>
            <a:ext cx="11378501"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en-US" sz="8800" dirty="0">
                <a:solidFill>
                  <a:schemeClr val="bg1"/>
                </a:solidFill>
                <a:latin typeface="Arial" panose="020B0604020202020204" pitchFamily="34" charset="0"/>
                <a:cs typeface="Arial" panose="020B0604020202020204" pitchFamily="34" charset="0"/>
              </a:rPr>
              <a:t>How can the changes experienced during puberty affect relationships?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E68283E-634C-EBA3-B224-6CEC6C243020}"/>
              </a:ext>
            </a:extLst>
          </p:cNvPr>
          <p:cNvSpPr>
            <a:spLocks noGrp="1"/>
          </p:cNvSpPr>
          <p:nvPr>
            <p:ph type="title"/>
          </p:nvPr>
        </p:nvSpPr>
        <p:spPr>
          <a:xfrm>
            <a:off x="677863" y="7110"/>
            <a:ext cx="6170409" cy="1323460"/>
          </a:xfrm>
        </p:spPr>
        <p:txBody>
          <a:bodyPr>
            <a:normAutofit/>
          </a:bodyPr>
          <a:lstStyle/>
          <a:p>
            <a:pPr eaLnBrk="1" hangingPunct="1"/>
            <a:r>
              <a:rPr lang="en-US" altLang="en-US" dirty="0"/>
              <a:t>Consent</a:t>
            </a:r>
          </a:p>
        </p:txBody>
      </p:sp>
      <p:sp>
        <p:nvSpPr>
          <p:cNvPr id="41987" name="Content Placeholder 4">
            <a:extLst>
              <a:ext uri="{FF2B5EF4-FFF2-40B4-BE49-F238E27FC236}">
                <a16:creationId xmlns:a16="http://schemas.microsoft.com/office/drawing/2014/main" id="{067E18FA-BFED-6566-2B20-739656E9A8A2}"/>
              </a:ext>
            </a:extLst>
          </p:cNvPr>
          <p:cNvSpPr>
            <a:spLocks noGrp="1"/>
          </p:cNvSpPr>
          <p:nvPr>
            <p:ph idx="1"/>
          </p:nvPr>
        </p:nvSpPr>
        <p:spPr>
          <a:xfrm>
            <a:off x="677863" y="1762125"/>
            <a:ext cx="8596312" cy="4279900"/>
          </a:xfrm>
        </p:spPr>
        <p:txBody>
          <a:bodyPr/>
          <a:lstStyle/>
          <a:p>
            <a:pPr eaLnBrk="1" hangingPunct="1"/>
            <a:r>
              <a:rPr lang="en-US" altLang="en-US" sz="2800" dirty="0"/>
              <a:t>Consent means willingly giving permission through words or actions for something to happen</a:t>
            </a:r>
          </a:p>
          <a:p>
            <a:pPr eaLnBrk="1" hangingPunct="1"/>
            <a:r>
              <a:rPr lang="en-US" altLang="en-US" sz="2800" dirty="0"/>
              <a:t>Consent must be informed and explicitly stated.</a:t>
            </a:r>
          </a:p>
          <a:p>
            <a:pPr eaLnBrk="1" hangingPunct="1"/>
            <a:r>
              <a:rPr lang="en-US" altLang="en-US" sz="2800" dirty="0"/>
              <a:t>Silence is </a:t>
            </a:r>
            <a:r>
              <a:rPr lang="en-US" altLang="en-US" sz="2800" b="1" u="sng" dirty="0"/>
              <a:t>not</a:t>
            </a:r>
            <a:r>
              <a:rPr lang="en-US" altLang="en-US" sz="2800" dirty="0"/>
              <a:t> consent.</a:t>
            </a:r>
          </a:p>
          <a:p>
            <a:pPr eaLnBrk="1" hangingPunct="1"/>
            <a:r>
              <a:rPr lang="en-US" altLang="en-US" sz="2800" dirty="0"/>
              <a:t>If an individual does not say “yes”, it must be assumed that she/he is saying “no”</a:t>
            </a:r>
          </a:p>
          <a:p>
            <a:pPr eaLnBrk="1" hangingPunct="1"/>
            <a:endParaRPr lang="en-US" altLang="en-US" dirty="0"/>
          </a:p>
        </p:txBody>
      </p:sp>
      <p:sp>
        <p:nvSpPr>
          <p:cNvPr id="7" name="Freeform: Shape 6">
            <a:extLst>
              <a:ext uri="{FF2B5EF4-FFF2-40B4-BE49-F238E27FC236}">
                <a16:creationId xmlns:a16="http://schemas.microsoft.com/office/drawing/2014/main" id="{C4EF9D80-07C3-208D-2C11-91A7AF875FD2}"/>
              </a:ext>
            </a:extLst>
          </p:cNvPr>
          <p:cNvSpPr/>
          <p:nvPr/>
        </p:nvSpPr>
        <p:spPr>
          <a:xfrm rot="402849">
            <a:off x="8675205" y="490594"/>
            <a:ext cx="514350" cy="514350"/>
          </a:xfrm>
          <a:custGeom>
            <a:avLst/>
            <a:gdLst>
              <a:gd name="connsiteX0" fmla="*/ 0 w 514350"/>
              <a:gd name="connsiteY0" fmla="*/ 0 h 514350"/>
              <a:gd name="connsiteX1" fmla="*/ 0 w 514350"/>
              <a:gd name="connsiteY1" fmla="*/ 514350 h 514350"/>
              <a:gd name="connsiteX2" fmla="*/ 514350 w 514350"/>
              <a:gd name="connsiteY2" fmla="*/ 514350 h 514350"/>
              <a:gd name="connsiteX3" fmla="*/ 514350 w 514350"/>
              <a:gd name="connsiteY3" fmla="*/ 0 h 514350"/>
              <a:gd name="connsiteX4" fmla="*/ 457200 w 514350"/>
              <a:gd name="connsiteY4" fmla="*/ 457200 h 514350"/>
              <a:gd name="connsiteX5" fmla="*/ 57150 w 514350"/>
              <a:gd name="connsiteY5" fmla="*/ 457200 h 514350"/>
              <a:gd name="connsiteX6" fmla="*/ 57150 w 514350"/>
              <a:gd name="connsiteY6" fmla="*/ 57150 h 514350"/>
              <a:gd name="connsiteX7" fmla="*/ 457200 w 514350"/>
              <a:gd name="connsiteY7" fmla="*/ 571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14350">
                <a:moveTo>
                  <a:pt x="0" y="0"/>
                </a:moveTo>
                <a:lnTo>
                  <a:pt x="0" y="514350"/>
                </a:lnTo>
                <a:lnTo>
                  <a:pt x="514350" y="514350"/>
                </a:lnTo>
                <a:lnTo>
                  <a:pt x="514350" y="0"/>
                </a:lnTo>
                <a:close/>
                <a:moveTo>
                  <a:pt x="457200" y="457200"/>
                </a:moveTo>
                <a:lnTo>
                  <a:pt x="57150" y="457200"/>
                </a:lnTo>
                <a:lnTo>
                  <a:pt x="57150" y="57150"/>
                </a:lnTo>
                <a:lnTo>
                  <a:pt x="457200" y="57150"/>
                </a:lnTo>
                <a:close/>
              </a:path>
            </a:pathLst>
          </a:custGeom>
          <a:solidFill>
            <a:srgbClr val="00000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8AE1AA3-5D42-445B-EF23-F52F573D7139}"/>
              </a:ext>
            </a:extLst>
          </p:cNvPr>
          <p:cNvSpPr/>
          <p:nvPr/>
        </p:nvSpPr>
        <p:spPr>
          <a:xfrm rot="402849">
            <a:off x="8765719" y="607957"/>
            <a:ext cx="336099" cy="256193"/>
          </a:xfrm>
          <a:custGeom>
            <a:avLst/>
            <a:gdLst>
              <a:gd name="connsiteX0" fmla="*/ 336099 w 336099"/>
              <a:gd name="connsiteY0" fmla="*/ 40815 h 256193"/>
              <a:gd name="connsiteX1" fmla="*/ 296094 w 336099"/>
              <a:gd name="connsiteY1" fmla="*/ 0 h 256193"/>
              <a:gd name="connsiteX2" fmla="*/ 116710 w 336099"/>
              <a:gd name="connsiteY2" fmla="*/ 175784 h 256193"/>
              <a:gd name="connsiteX3" fmla="*/ 40415 w 336099"/>
              <a:gd name="connsiteY3" fmla="*/ 99489 h 256193"/>
              <a:gd name="connsiteX4" fmla="*/ 0 w 336099"/>
              <a:gd name="connsiteY4" fmla="*/ 139894 h 256193"/>
              <a:gd name="connsiteX5" fmla="*/ 116300 w 336099"/>
              <a:gd name="connsiteY5" fmla="*/ 256194 h 256193"/>
              <a:gd name="connsiteX6" fmla="*/ 336099 w 336099"/>
              <a:gd name="connsiteY6" fmla="*/ 40815 h 2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99" h="256193">
                <a:moveTo>
                  <a:pt x="336099" y="40815"/>
                </a:moveTo>
                <a:lnTo>
                  <a:pt x="296094" y="0"/>
                </a:lnTo>
                <a:lnTo>
                  <a:pt x="116710" y="175784"/>
                </a:lnTo>
                <a:lnTo>
                  <a:pt x="40415" y="99489"/>
                </a:lnTo>
                <a:lnTo>
                  <a:pt x="0" y="139894"/>
                </a:lnTo>
                <a:lnTo>
                  <a:pt x="116300" y="256194"/>
                </a:lnTo>
                <a:lnTo>
                  <a:pt x="336099" y="40815"/>
                </a:lnTo>
                <a:close/>
              </a:path>
            </a:pathLst>
          </a:custGeom>
          <a:solidFill>
            <a:srgbClr val="055B4A"/>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5D7EE9E-6CC0-FD31-BB52-4DE8F9BF1337}"/>
              </a:ext>
            </a:extLst>
          </p:cNvPr>
          <p:cNvSpPr/>
          <p:nvPr/>
        </p:nvSpPr>
        <p:spPr>
          <a:xfrm rot="402849">
            <a:off x="8609022" y="1052792"/>
            <a:ext cx="514350" cy="514350"/>
          </a:xfrm>
          <a:custGeom>
            <a:avLst/>
            <a:gdLst>
              <a:gd name="connsiteX0" fmla="*/ 0 w 514350"/>
              <a:gd name="connsiteY0" fmla="*/ 0 h 514350"/>
              <a:gd name="connsiteX1" fmla="*/ 0 w 514350"/>
              <a:gd name="connsiteY1" fmla="*/ 514350 h 514350"/>
              <a:gd name="connsiteX2" fmla="*/ 514350 w 514350"/>
              <a:gd name="connsiteY2" fmla="*/ 514350 h 514350"/>
              <a:gd name="connsiteX3" fmla="*/ 514350 w 514350"/>
              <a:gd name="connsiteY3" fmla="*/ 0 h 514350"/>
              <a:gd name="connsiteX4" fmla="*/ 457200 w 514350"/>
              <a:gd name="connsiteY4" fmla="*/ 457200 h 514350"/>
              <a:gd name="connsiteX5" fmla="*/ 57150 w 514350"/>
              <a:gd name="connsiteY5" fmla="*/ 457200 h 514350"/>
              <a:gd name="connsiteX6" fmla="*/ 57150 w 514350"/>
              <a:gd name="connsiteY6" fmla="*/ 57150 h 514350"/>
              <a:gd name="connsiteX7" fmla="*/ 457200 w 514350"/>
              <a:gd name="connsiteY7" fmla="*/ 571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14350">
                <a:moveTo>
                  <a:pt x="0" y="0"/>
                </a:moveTo>
                <a:lnTo>
                  <a:pt x="0" y="514350"/>
                </a:lnTo>
                <a:lnTo>
                  <a:pt x="514350" y="514350"/>
                </a:lnTo>
                <a:lnTo>
                  <a:pt x="514350" y="0"/>
                </a:lnTo>
                <a:close/>
                <a:moveTo>
                  <a:pt x="457200" y="457200"/>
                </a:moveTo>
                <a:lnTo>
                  <a:pt x="57150" y="457200"/>
                </a:lnTo>
                <a:lnTo>
                  <a:pt x="57150" y="57150"/>
                </a:lnTo>
                <a:lnTo>
                  <a:pt x="457200" y="57150"/>
                </a:lnTo>
                <a:close/>
              </a:path>
            </a:pathLst>
          </a:custGeom>
          <a:solidFill>
            <a:srgbClr val="000000"/>
          </a:solidFill>
          <a:ln w="9525"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44C69F41-3723-6960-35FA-46A20567D6B3}"/>
              </a:ext>
            </a:extLst>
          </p:cNvPr>
          <p:cNvSpPr txBox="1"/>
          <p:nvPr/>
        </p:nvSpPr>
        <p:spPr>
          <a:xfrm rot="402849">
            <a:off x="9276151" y="659554"/>
            <a:ext cx="1860707" cy="369332"/>
          </a:xfrm>
          <a:prstGeom prst="rect">
            <a:avLst/>
          </a:prstGeom>
          <a:noFill/>
        </p:spPr>
        <p:txBody>
          <a:bodyPr wrap="square" rtlCol="0">
            <a:spAutoFit/>
          </a:bodyPr>
          <a:lstStyle/>
          <a:p>
            <a:r>
              <a:rPr lang="en-US" b="1" dirty="0">
                <a:solidFill>
                  <a:srgbClr val="055B4A"/>
                </a:solidFill>
                <a:latin typeface="Arial" panose="020B0604020202020204" pitchFamily="34" charset="0"/>
                <a:cs typeface="Arial" panose="020B0604020202020204" pitchFamily="34" charset="0"/>
              </a:rPr>
              <a:t>YES</a:t>
            </a:r>
          </a:p>
        </p:txBody>
      </p:sp>
      <p:sp>
        <p:nvSpPr>
          <p:cNvPr id="11" name="TextBox 10">
            <a:extLst>
              <a:ext uri="{FF2B5EF4-FFF2-40B4-BE49-F238E27FC236}">
                <a16:creationId xmlns:a16="http://schemas.microsoft.com/office/drawing/2014/main" id="{53545FC5-3237-3F9C-80DE-CAA821A82F0C}"/>
              </a:ext>
            </a:extLst>
          </p:cNvPr>
          <p:cNvSpPr txBox="1"/>
          <p:nvPr/>
        </p:nvSpPr>
        <p:spPr>
          <a:xfrm rot="402849">
            <a:off x="9209050" y="1250395"/>
            <a:ext cx="1860707"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NO</a:t>
            </a:r>
          </a:p>
        </p:txBody>
      </p:sp>
      <p:sp>
        <p:nvSpPr>
          <p:cNvPr id="12" name="Rectangle: Rounded Corners 11">
            <a:extLst>
              <a:ext uri="{FF2B5EF4-FFF2-40B4-BE49-F238E27FC236}">
                <a16:creationId xmlns:a16="http://schemas.microsoft.com/office/drawing/2014/main" id="{1126A5FC-872C-B5FE-5035-6BF17CB01A22}"/>
              </a:ext>
            </a:extLst>
          </p:cNvPr>
          <p:cNvSpPr/>
          <p:nvPr/>
        </p:nvSpPr>
        <p:spPr>
          <a:xfrm rot="402849">
            <a:off x="8368954" y="337817"/>
            <a:ext cx="1702052" cy="1457607"/>
          </a:xfrm>
          <a:prstGeom prst="roundRect">
            <a:avLst/>
          </a:prstGeom>
          <a:noFill/>
          <a:ln>
            <a:solidFill>
              <a:srgbClr val="055B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3DAA56A-ED45-C391-E487-49DCAC63326D}"/>
              </a:ext>
            </a:extLst>
          </p:cNvPr>
          <p:cNvSpPr>
            <a:spLocks noGrp="1"/>
          </p:cNvSpPr>
          <p:nvPr>
            <p:ph type="title"/>
          </p:nvPr>
        </p:nvSpPr>
        <p:spPr/>
        <p:txBody>
          <a:bodyPr/>
          <a:lstStyle/>
          <a:p>
            <a:pPr eaLnBrk="1" hangingPunct="1"/>
            <a:r>
              <a:rPr lang="en-US" altLang="en-US" dirty="0"/>
              <a:t>Age of sexual consent</a:t>
            </a:r>
          </a:p>
        </p:txBody>
      </p:sp>
      <p:sp>
        <p:nvSpPr>
          <p:cNvPr id="44035" name="Content Placeholder 3">
            <a:extLst>
              <a:ext uri="{FF2B5EF4-FFF2-40B4-BE49-F238E27FC236}">
                <a16:creationId xmlns:a16="http://schemas.microsoft.com/office/drawing/2014/main" id="{91C510C8-ADD4-A73E-48B6-13906BC0C174}"/>
              </a:ext>
            </a:extLst>
          </p:cNvPr>
          <p:cNvSpPr>
            <a:spLocks noGrp="1"/>
          </p:cNvSpPr>
          <p:nvPr>
            <p:ph idx="1"/>
          </p:nvPr>
        </p:nvSpPr>
        <p:spPr>
          <a:xfrm>
            <a:off x="677863" y="1330570"/>
            <a:ext cx="9474805" cy="4548187"/>
          </a:xfrm>
        </p:spPr>
        <p:txBody>
          <a:bodyPr/>
          <a:lstStyle/>
          <a:p>
            <a:pPr eaLnBrk="1" hangingPunct="1"/>
            <a:r>
              <a:rPr lang="en-US" altLang="en-US" sz="2800" dirty="0"/>
              <a:t>16 years and older can consent to sexual activity</a:t>
            </a:r>
          </a:p>
          <a:p>
            <a:pPr eaLnBrk="1" hangingPunct="1"/>
            <a:r>
              <a:rPr lang="en-US" altLang="en-US" sz="2800" dirty="0"/>
              <a:t>14 and 15: “can consent to sexual activity with a person who is less than 5 years older*”</a:t>
            </a:r>
          </a:p>
          <a:p>
            <a:pPr eaLnBrk="1" hangingPunct="1"/>
            <a:r>
              <a:rPr lang="en-US" altLang="en-US" sz="2800" dirty="0"/>
              <a:t>12 and 13: “can consent to sexual activity with a person who is less than 2 years older*”</a:t>
            </a:r>
          </a:p>
          <a:p>
            <a:pPr eaLnBrk="1" hangingPunct="1"/>
            <a:r>
              <a:rPr lang="en-US" altLang="en-US" sz="2800" dirty="0"/>
              <a:t>*Except with a person in position of authority</a:t>
            </a:r>
          </a:p>
          <a:p>
            <a:pPr lvl="1" eaLnBrk="1" hangingPunct="1"/>
            <a:r>
              <a:rPr lang="en-US" altLang="en-US" sz="2800" dirty="0"/>
              <a:t>Examples:</a:t>
            </a:r>
            <a:endParaRPr lang="en-US" altLang="en-US" dirty="0"/>
          </a:p>
        </p:txBody>
      </p:sp>
      <p:sp>
        <p:nvSpPr>
          <p:cNvPr id="3" name="TextBox 2">
            <a:extLst>
              <a:ext uri="{FF2B5EF4-FFF2-40B4-BE49-F238E27FC236}">
                <a16:creationId xmlns:a16="http://schemas.microsoft.com/office/drawing/2014/main" id="{985E1663-3F51-31FE-9193-965DA7ACB75B}"/>
              </a:ext>
            </a:extLst>
          </p:cNvPr>
          <p:cNvSpPr txBox="1"/>
          <p:nvPr/>
        </p:nvSpPr>
        <p:spPr>
          <a:xfrm>
            <a:off x="3311165" y="4741930"/>
            <a:ext cx="6094428" cy="984885"/>
          </a:xfrm>
          <a:prstGeom prst="rect">
            <a:avLst/>
          </a:prstGeom>
          <a:noFill/>
        </p:spPr>
        <p:txBody>
          <a:bodyPr wrap="square">
            <a:spAutoFit/>
          </a:bodyPr>
          <a:lstStyle/>
          <a:p>
            <a:pPr lvl="2" eaLnBrk="1" hangingPunct="1"/>
            <a:endParaRPr lang="en-US" altLang="en-US" sz="1800" dirty="0"/>
          </a:p>
          <a:p>
            <a:pPr marL="1257300" lvl="2" indent="-342900" eaLnBrk="1" hangingPunct="1">
              <a:buClr>
                <a:srgbClr val="055B4A"/>
              </a:buClr>
              <a:buSzPct val="8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Doctor/Nurse</a:t>
            </a:r>
          </a:p>
          <a:p>
            <a:pPr marL="1257300" lvl="2" indent="-342900" eaLnBrk="1" hangingPunct="1">
              <a:buClr>
                <a:srgbClr val="055B4A"/>
              </a:buClr>
              <a:buSzPct val="8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Family member </a:t>
            </a:r>
          </a:p>
        </p:txBody>
      </p:sp>
      <p:sp>
        <p:nvSpPr>
          <p:cNvPr id="5" name="TextBox 4">
            <a:extLst>
              <a:ext uri="{FF2B5EF4-FFF2-40B4-BE49-F238E27FC236}">
                <a16:creationId xmlns:a16="http://schemas.microsoft.com/office/drawing/2014/main" id="{28459856-473D-5359-3DBD-CCAE06C155CE}"/>
              </a:ext>
            </a:extLst>
          </p:cNvPr>
          <p:cNvSpPr txBox="1"/>
          <p:nvPr/>
        </p:nvSpPr>
        <p:spPr>
          <a:xfrm>
            <a:off x="999324" y="4994165"/>
            <a:ext cx="3271018" cy="707886"/>
          </a:xfrm>
          <a:prstGeom prst="rect">
            <a:avLst/>
          </a:prstGeom>
          <a:noFill/>
        </p:spPr>
        <p:txBody>
          <a:bodyPr wrap="square">
            <a:spAutoFit/>
          </a:bodyPr>
          <a:lstStyle/>
          <a:p>
            <a:pPr marL="1257300" lvl="2" indent="-342900" eaLnBrk="1" hangingPunct="1">
              <a:buClr>
                <a:srgbClr val="055B4A"/>
              </a:buClr>
              <a:buSzPct val="8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Teacher</a:t>
            </a:r>
          </a:p>
          <a:p>
            <a:pPr marL="1257300" lvl="2" indent="-342900" eaLnBrk="1" hangingPunct="1">
              <a:buClr>
                <a:srgbClr val="055B4A"/>
              </a:buClr>
              <a:buSzPct val="8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Camp Councilor</a:t>
            </a:r>
          </a:p>
        </p:txBody>
      </p:sp>
      <p:pic>
        <p:nvPicPr>
          <p:cNvPr id="7" name="Graphic 6">
            <a:extLst>
              <a:ext uri="{FF2B5EF4-FFF2-40B4-BE49-F238E27FC236}">
                <a16:creationId xmlns:a16="http://schemas.microsoft.com/office/drawing/2014/main" id="{FFD01CC2-198A-7DD8-4AF3-33517BD6AA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7015" y="4216151"/>
            <a:ext cx="3019425" cy="1485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FBC0364-B045-D9DD-BF9A-C3A0899BF547}"/>
              </a:ext>
            </a:extLst>
          </p:cNvPr>
          <p:cNvSpPr>
            <a:spLocks noGrp="1"/>
          </p:cNvSpPr>
          <p:nvPr>
            <p:ph type="title"/>
          </p:nvPr>
        </p:nvSpPr>
        <p:spPr/>
        <p:txBody>
          <a:bodyPr/>
          <a:lstStyle/>
          <a:p>
            <a:pPr eaLnBrk="1" hangingPunct="1"/>
            <a:r>
              <a:rPr lang="en-US" altLang="en-US" dirty="0"/>
              <a:t>Wrapping Up</a:t>
            </a:r>
          </a:p>
        </p:txBody>
      </p:sp>
      <p:sp>
        <p:nvSpPr>
          <p:cNvPr id="46083" name="Content Placeholder 2">
            <a:extLst>
              <a:ext uri="{FF2B5EF4-FFF2-40B4-BE49-F238E27FC236}">
                <a16:creationId xmlns:a16="http://schemas.microsoft.com/office/drawing/2014/main" id="{C9B221CA-250E-46A7-9760-143FB7C0087E}"/>
              </a:ext>
            </a:extLst>
          </p:cNvPr>
          <p:cNvSpPr>
            <a:spLocks noGrp="1"/>
          </p:cNvSpPr>
          <p:nvPr>
            <p:ph idx="1"/>
          </p:nvPr>
        </p:nvSpPr>
        <p:spPr>
          <a:xfrm>
            <a:off x="677863" y="1225296"/>
            <a:ext cx="9748182" cy="4694737"/>
          </a:xfrm>
        </p:spPr>
        <p:txBody>
          <a:bodyPr/>
          <a:lstStyle/>
          <a:p>
            <a:pPr eaLnBrk="1" hangingPunct="1"/>
            <a:r>
              <a:rPr lang="en-US" altLang="en-US" sz="2800" b="1" dirty="0"/>
              <a:t>Remember:</a:t>
            </a:r>
          </a:p>
          <a:p>
            <a:pPr lvl="1" eaLnBrk="1" hangingPunct="1"/>
            <a:r>
              <a:rPr lang="en-US" altLang="en-US" sz="2800" dirty="0"/>
              <a:t>A healthy relationship starts with how you feel about yourself.</a:t>
            </a:r>
          </a:p>
          <a:p>
            <a:pPr lvl="1" eaLnBrk="1" hangingPunct="1"/>
            <a:r>
              <a:rPr lang="en-US" altLang="en-US" sz="2800" dirty="0"/>
              <a:t>Be aware of how media messages can affect how you feel about yourself, and your relationships is important.</a:t>
            </a:r>
          </a:p>
          <a:p>
            <a:pPr lvl="1" eaLnBrk="1" hangingPunct="1"/>
            <a:r>
              <a:rPr lang="en-US" altLang="en-US" sz="2800" dirty="0"/>
              <a:t>Be true to yourself and keep people in your life who make you feel good.</a:t>
            </a:r>
          </a:p>
          <a:p>
            <a:pPr lvl="1" eaLnBrk="1" hangingPunct="1"/>
            <a:r>
              <a:rPr lang="en-US" altLang="en-US" sz="2800" dirty="0"/>
              <a:t>If you are having concerns about a friendship or relationship talk to someone you trust.</a:t>
            </a:r>
          </a:p>
          <a:p>
            <a:pPr eaLnBrk="1" hangingPunct="1"/>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943EE5-AF03-B6A4-C8E0-15F39E72FC7D}"/>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itle 1">
            <a:extLst>
              <a:ext uri="{FF2B5EF4-FFF2-40B4-BE49-F238E27FC236}">
                <a16:creationId xmlns:a16="http://schemas.microsoft.com/office/drawing/2014/main" id="{78B170C6-5953-BC21-9137-C228A8FA62D5}"/>
              </a:ext>
            </a:extLst>
          </p:cNvPr>
          <p:cNvSpPr>
            <a:spLocks noGrp="1"/>
          </p:cNvSpPr>
          <p:nvPr>
            <p:ph type="title"/>
          </p:nvPr>
        </p:nvSpPr>
        <p:spPr>
          <a:xfrm>
            <a:off x="677333" y="609600"/>
            <a:ext cx="10304893" cy="4612849"/>
          </a:xfrm>
        </p:spPr>
        <p:txBody>
          <a:bodyPr/>
          <a:lstStyle/>
          <a:p>
            <a:pPr eaLnBrk="1" hangingPunct="1"/>
            <a:r>
              <a:rPr lang="en-US" altLang="en-US" sz="8800" dirty="0">
                <a:solidFill>
                  <a:schemeClr val="bg1"/>
                </a:solidFill>
              </a:rPr>
              <a:t>Questions</a:t>
            </a:r>
          </a:p>
        </p:txBody>
      </p:sp>
      <p:grpSp>
        <p:nvGrpSpPr>
          <p:cNvPr id="3" name="Group 5">
            <a:extLst>
              <a:ext uri="{FF2B5EF4-FFF2-40B4-BE49-F238E27FC236}">
                <a16:creationId xmlns:a16="http://schemas.microsoft.com/office/drawing/2014/main" id="{A2A8804A-3F84-A3B7-2E1C-DA924FE7BF75}"/>
              </a:ext>
            </a:extLst>
          </p:cNvPr>
          <p:cNvGrpSpPr>
            <a:grpSpLocks noChangeAspect="1"/>
          </p:cNvGrpSpPr>
          <p:nvPr/>
        </p:nvGrpSpPr>
        <p:grpSpPr bwMode="auto">
          <a:xfrm>
            <a:off x="7811222" y="2809990"/>
            <a:ext cx="3494088" cy="3040063"/>
            <a:chOff x="3620" y="1105"/>
            <a:chExt cx="2201" cy="1915"/>
          </a:xfrm>
        </p:grpSpPr>
        <p:sp>
          <p:nvSpPr>
            <p:cNvPr id="5" name="Freeform 6">
              <a:extLst>
                <a:ext uri="{FF2B5EF4-FFF2-40B4-BE49-F238E27FC236}">
                  <a16:creationId xmlns:a16="http://schemas.microsoft.com/office/drawing/2014/main" id="{A88C7A30-EB89-7CC4-5957-85E0A2B68710}"/>
                </a:ext>
              </a:extLst>
            </p:cNvPr>
            <p:cNvSpPr>
              <a:spLocks noEditPoints="1"/>
            </p:cNvSpPr>
            <p:nvPr/>
          </p:nvSpPr>
          <p:spPr bwMode="auto">
            <a:xfrm>
              <a:off x="4881" y="1322"/>
              <a:ext cx="444" cy="704"/>
            </a:xfrm>
            <a:custGeom>
              <a:avLst/>
              <a:gdLst>
                <a:gd name="T0" fmla="*/ 26 w 43"/>
                <a:gd name="T1" fmla="*/ 20 h 68"/>
                <a:gd name="T2" fmla="*/ 19 w 43"/>
                <a:gd name="T3" fmla="*/ 14 h 68"/>
                <a:gd name="T4" fmla="*/ 10 w 43"/>
                <a:gd name="T5" fmla="*/ 19 h 68"/>
                <a:gd name="T6" fmla="*/ 0 w 43"/>
                <a:gd name="T7" fmla="*/ 10 h 68"/>
                <a:gd name="T8" fmla="*/ 21 w 43"/>
                <a:gd name="T9" fmla="*/ 0 h 68"/>
                <a:gd name="T10" fmla="*/ 43 w 43"/>
                <a:gd name="T11" fmla="*/ 17 h 68"/>
                <a:gd name="T12" fmla="*/ 28 w 43"/>
                <a:gd name="T13" fmla="*/ 44 h 68"/>
                <a:gd name="T14" fmla="*/ 12 w 43"/>
                <a:gd name="T15" fmla="*/ 44 h 68"/>
                <a:gd name="T16" fmla="*/ 26 w 43"/>
                <a:gd name="T17" fmla="*/ 20 h 68"/>
                <a:gd name="T18" fmla="*/ 12 w 43"/>
                <a:gd name="T19" fmla="*/ 60 h 68"/>
                <a:gd name="T20" fmla="*/ 20 w 43"/>
                <a:gd name="T21" fmla="*/ 52 h 68"/>
                <a:gd name="T22" fmla="*/ 28 w 43"/>
                <a:gd name="T23" fmla="*/ 60 h 68"/>
                <a:gd name="T24" fmla="*/ 20 w 43"/>
                <a:gd name="T25" fmla="*/ 68 h 68"/>
                <a:gd name="T26" fmla="*/ 12 w 43"/>
                <a:gd name="T27"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68">
                  <a:moveTo>
                    <a:pt x="26" y="20"/>
                  </a:moveTo>
                  <a:cubicBezTo>
                    <a:pt x="26" y="16"/>
                    <a:pt x="23" y="14"/>
                    <a:pt x="19" y="14"/>
                  </a:cubicBezTo>
                  <a:cubicBezTo>
                    <a:pt x="15" y="14"/>
                    <a:pt x="13" y="16"/>
                    <a:pt x="10" y="19"/>
                  </a:cubicBezTo>
                  <a:cubicBezTo>
                    <a:pt x="0" y="10"/>
                    <a:pt x="0" y="10"/>
                    <a:pt x="0" y="10"/>
                  </a:cubicBezTo>
                  <a:cubicBezTo>
                    <a:pt x="5" y="4"/>
                    <a:pt x="12" y="0"/>
                    <a:pt x="21" y="0"/>
                  </a:cubicBezTo>
                  <a:cubicBezTo>
                    <a:pt x="33" y="0"/>
                    <a:pt x="43" y="5"/>
                    <a:pt x="43" y="17"/>
                  </a:cubicBezTo>
                  <a:cubicBezTo>
                    <a:pt x="43" y="31"/>
                    <a:pt x="27" y="33"/>
                    <a:pt x="28" y="44"/>
                  </a:cubicBezTo>
                  <a:cubicBezTo>
                    <a:pt x="12" y="44"/>
                    <a:pt x="12" y="44"/>
                    <a:pt x="12" y="44"/>
                  </a:cubicBezTo>
                  <a:cubicBezTo>
                    <a:pt x="10" y="30"/>
                    <a:pt x="26" y="27"/>
                    <a:pt x="26" y="20"/>
                  </a:cubicBezTo>
                  <a:close/>
                  <a:moveTo>
                    <a:pt x="12" y="60"/>
                  </a:moveTo>
                  <a:cubicBezTo>
                    <a:pt x="12" y="55"/>
                    <a:pt x="15" y="52"/>
                    <a:pt x="20" y="52"/>
                  </a:cubicBezTo>
                  <a:cubicBezTo>
                    <a:pt x="25" y="52"/>
                    <a:pt x="28" y="55"/>
                    <a:pt x="28" y="60"/>
                  </a:cubicBezTo>
                  <a:cubicBezTo>
                    <a:pt x="28" y="65"/>
                    <a:pt x="25" y="68"/>
                    <a:pt x="20" y="68"/>
                  </a:cubicBezTo>
                  <a:cubicBezTo>
                    <a:pt x="15" y="68"/>
                    <a:pt x="12" y="65"/>
                    <a:pt x="12" y="60"/>
                  </a:cubicBezTo>
                  <a:close/>
                </a:path>
              </a:pathLst>
            </a:cu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1DE6104C-1CE5-E823-FAAB-FD5CC0D41BE0}"/>
                </a:ext>
              </a:extLst>
            </p:cNvPr>
            <p:cNvSpPr>
              <a:spLocks/>
            </p:cNvSpPr>
            <p:nvPr/>
          </p:nvSpPr>
          <p:spPr bwMode="auto">
            <a:xfrm>
              <a:off x="3620" y="1798"/>
              <a:ext cx="1426" cy="1222"/>
            </a:xfrm>
            <a:custGeom>
              <a:avLst/>
              <a:gdLst>
                <a:gd name="T0" fmla="*/ 137 w 138"/>
                <a:gd name="T1" fmla="*/ 43 h 118"/>
                <a:gd name="T2" fmla="*/ 138 w 138"/>
                <a:gd name="T3" fmla="*/ 55 h 118"/>
                <a:gd name="T4" fmla="*/ 69 w 138"/>
                <a:gd name="T5" fmla="*/ 111 h 118"/>
                <a:gd name="T6" fmla="*/ 43 w 138"/>
                <a:gd name="T7" fmla="*/ 107 h 118"/>
                <a:gd name="T8" fmla="*/ 20 w 138"/>
                <a:gd name="T9" fmla="*/ 118 h 118"/>
                <a:gd name="T10" fmla="*/ 25 w 138"/>
                <a:gd name="T11" fmla="*/ 98 h 118"/>
                <a:gd name="T12" fmla="*/ 0 w 138"/>
                <a:gd name="T13" fmla="*/ 55 h 118"/>
                <a:gd name="T14" fmla="*/ 69 w 138"/>
                <a:gd name="T15" fmla="*/ 0 h 118"/>
                <a:gd name="T16" fmla="*/ 76 w 138"/>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18">
                  <a:moveTo>
                    <a:pt x="137" y="43"/>
                  </a:moveTo>
                  <a:cubicBezTo>
                    <a:pt x="138" y="47"/>
                    <a:pt x="138" y="51"/>
                    <a:pt x="138" y="55"/>
                  </a:cubicBezTo>
                  <a:cubicBezTo>
                    <a:pt x="138" y="86"/>
                    <a:pt x="107" y="111"/>
                    <a:pt x="69" y="111"/>
                  </a:cubicBezTo>
                  <a:cubicBezTo>
                    <a:pt x="60" y="111"/>
                    <a:pt x="51" y="109"/>
                    <a:pt x="43" y="107"/>
                  </a:cubicBezTo>
                  <a:cubicBezTo>
                    <a:pt x="20" y="118"/>
                    <a:pt x="20" y="118"/>
                    <a:pt x="20" y="118"/>
                  </a:cubicBezTo>
                  <a:cubicBezTo>
                    <a:pt x="25" y="98"/>
                    <a:pt x="25" y="98"/>
                    <a:pt x="25" y="98"/>
                  </a:cubicBezTo>
                  <a:cubicBezTo>
                    <a:pt x="10" y="88"/>
                    <a:pt x="0" y="73"/>
                    <a:pt x="0" y="55"/>
                  </a:cubicBezTo>
                  <a:cubicBezTo>
                    <a:pt x="0" y="25"/>
                    <a:pt x="31" y="0"/>
                    <a:pt x="69" y="0"/>
                  </a:cubicBezTo>
                  <a:cubicBezTo>
                    <a:pt x="72" y="0"/>
                    <a:pt x="74" y="0"/>
                    <a:pt x="76" y="0"/>
                  </a:cubicBezTo>
                </a:path>
              </a:pathLst>
            </a:cu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Oval 8">
              <a:extLst>
                <a:ext uri="{FF2B5EF4-FFF2-40B4-BE49-F238E27FC236}">
                  <a16:creationId xmlns:a16="http://schemas.microsoft.com/office/drawing/2014/main" id="{5AD877DC-A160-385D-1685-669A0CAC1661}"/>
                </a:ext>
              </a:extLst>
            </p:cNvPr>
            <p:cNvSpPr>
              <a:spLocks noChangeArrowheads="1"/>
            </p:cNvSpPr>
            <p:nvPr/>
          </p:nvSpPr>
          <p:spPr bwMode="auto">
            <a:xfrm>
              <a:off x="4540" y="2326"/>
              <a:ext cx="176" cy="166"/>
            </a:xfrm>
            <a:prstGeom prst="ellipse">
              <a:avLst/>
            </a:pr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9">
              <a:extLst>
                <a:ext uri="{FF2B5EF4-FFF2-40B4-BE49-F238E27FC236}">
                  <a16:creationId xmlns:a16="http://schemas.microsoft.com/office/drawing/2014/main" id="{3DDB16CD-BF5E-B9B6-F00F-34BB91978CEF}"/>
                </a:ext>
              </a:extLst>
            </p:cNvPr>
            <p:cNvSpPr>
              <a:spLocks noChangeArrowheads="1"/>
            </p:cNvSpPr>
            <p:nvPr/>
          </p:nvSpPr>
          <p:spPr bwMode="auto">
            <a:xfrm>
              <a:off x="4251" y="2326"/>
              <a:ext cx="175" cy="166"/>
            </a:xfrm>
            <a:prstGeom prst="ellipse">
              <a:avLst/>
            </a:pr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Oval 10">
              <a:extLst>
                <a:ext uri="{FF2B5EF4-FFF2-40B4-BE49-F238E27FC236}">
                  <a16:creationId xmlns:a16="http://schemas.microsoft.com/office/drawing/2014/main" id="{39C0AB0C-20FB-0BC9-6D16-688AEDE57612}"/>
                </a:ext>
              </a:extLst>
            </p:cNvPr>
            <p:cNvSpPr>
              <a:spLocks noChangeArrowheads="1"/>
            </p:cNvSpPr>
            <p:nvPr/>
          </p:nvSpPr>
          <p:spPr bwMode="auto">
            <a:xfrm>
              <a:off x="3951" y="2326"/>
              <a:ext cx="176" cy="166"/>
            </a:xfrm>
            <a:prstGeom prst="ellipse">
              <a:avLst/>
            </a:pr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09CE12AA-7EB9-491B-AC1F-6C12F5DC95F7}"/>
                </a:ext>
              </a:extLst>
            </p:cNvPr>
            <p:cNvSpPr>
              <a:spLocks/>
            </p:cNvSpPr>
            <p:nvPr/>
          </p:nvSpPr>
          <p:spPr bwMode="auto">
            <a:xfrm>
              <a:off x="4385" y="1105"/>
              <a:ext cx="1436" cy="1221"/>
            </a:xfrm>
            <a:custGeom>
              <a:avLst/>
              <a:gdLst>
                <a:gd name="T0" fmla="*/ 70 w 139"/>
                <a:gd name="T1" fmla="*/ 0 h 118"/>
                <a:gd name="T2" fmla="*/ 139 w 139"/>
                <a:gd name="T3" fmla="*/ 55 h 118"/>
                <a:gd name="T4" fmla="*/ 114 w 139"/>
                <a:gd name="T5" fmla="*/ 98 h 118"/>
                <a:gd name="T6" fmla="*/ 119 w 139"/>
                <a:gd name="T7" fmla="*/ 118 h 118"/>
                <a:gd name="T8" fmla="*/ 95 w 139"/>
                <a:gd name="T9" fmla="*/ 107 h 118"/>
                <a:gd name="T10" fmla="*/ 70 w 139"/>
                <a:gd name="T11" fmla="*/ 111 h 118"/>
                <a:gd name="T12" fmla="*/ 0 w 139"/>
                <a:gd name="T13" fmla="*/ 55 h 118"/>
                <a:gd name="T14" fmla="*/ 70 w 139"/>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18">
                  <a:moveTo>
                    <a:pt x="70" y="0"/>
                  </a:moveTo>
                  <a:cubicBezTo>
                    <a:pt x="108" y="0"/>
                    <a:pt x="139" y="25"/>
                    <a:pt x="139" y="55"/>
                  </a:cubicBezTo>
                  <a:cubicBezTo>
                    <a:pt x="139" y="72"/>
                    <a:pt x="129" y="88"/>
                    <a:pt x="114" y="98"/>
                  </a:cubicBezTo>
                  <a:cubicBezTo>
                    <a:pt x="119" y="118"/>
                    <a:pt x="119" y="118"/>
                    <a:pt x="119" y="118"/>
                  </a:cubicBezTo>
                  <a:cubicBezTo>
                    <a:pt x="95" y="107"/>
                    <a:pt x="95" y="107"/>
                    <a:pt x="95" y="107"/>
                  </a:cubicBezTo>
                  <a:cubicBezTo>
                    <a:pt x="87" y="109"/>
                    <a:pt x="79" y="111"/>
                    <a:pt x="70" y="111"/>
                  </a:cubicBezTo>
                  <a:cubicBezTo>
                    <a:pt x="31" y="111"/>
                    <a:pt x="0" y="86"/>
                    <a:pt x="0" y="55"/>
                  </a:cubicBezTo>
                  <a:cubicBezTo>
                    <a:pt x="0" y="25"/>
                    <a:pt x="31" y="0"/>
                    <a:pt x="70" y="0"/>
                  </a:cubicBezTo>
                  <a:close/>
                </a:path>
              </a:pathLst>
            </a:custGeom>
            <a:noFill/>
            <a:ln w="492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C8B0887-D259-DF47-3BBB-20A94D816CBE}"/>
              </a:ext>
            </a:extLst>
          </p:cNvPr>
          <p:cNvSpPr>
            <a:spLocks noGrp="1"/>
          </p:cNvSpPr>
          <p:nvPr>
            <p:ph type="title"/>
          </p:nvPr>
        </p:nvSpPr>
        <p:spPr/>
        <p:txBody>
          <a:bodyPr/>
          <a:lstStyle/>
          <a:p>
            <a:pPr eaLnBrk="1" hangingPunct="1"/>
            <a:r>
              <a:rPr lang="en-US" altLang="en-US" dirty="0"/>
              <a:t>Ground Rules</a:t>
            </a:r>
          </a:p>
        </p:txBody>
      </p:sp>
      <p:sp>
        <p:nvSpPr>
          <p:cNvPr id="21507" name="Content Placeholder 2">
            <a:extLst>
              <a:ext uri="{FF2B5EF4-FFF2-40B4-BE49-F238E27FC236}">
                <a16:creationId xmlns:a16="http://schemas.microsoft.com/office/drawing/2014/main" id="{6DC73B86-E833-089B-8E79-FD063FDFE352}"/>
              </a:ext>
            </a:extLst>
          </p:cNvPr>
          <p:cNvSpPr>
            <a:spLocks noGrp="1"/>
          </p:cNvSpPr>
          <p:nvPr>
            <p:ph idx="1"/>
          </p:nvPr>
        </p:nvSpPr>
        <p:spPr>
          <a:xfrm>
            <a:off x="677863" y="1429702"/>
            <a:ext cx="8596312" cy="4246782"/>
          </a:xfrm>
        </p:spPr>
        <p:txBody>
          <a:bodyPr/>
          <a:lstStyle/>
          <a:p>
            <a:pPr eaLnBrk="1" hangingPunct="1">
              <a:defRPr/>
            </a:pPr>
            <a:r>
              <a:rPr lang="en-US" altLang="en-US" sz="2800" dirty="0"/>
              <a:t>Giggling is OK</a:t>
            </a:r>
          </a:p>
          <a:p>
            <a:pPr eaLnBrk="1" hangingPunct="1">
              <a:defRPr/>
            </a:pPr>
            <a:r>
              <a:rPr lang="en-US" altLang="en-US" sz="2800" dirty="0"/>
              <a:t>No names or specific examples of peers</a:t>
            </a:r>
            <a:br>
              <a:rPr lang="en-US" altLang="en-US" sz="2800" dirty="0"/>
            </a:br>
            <a:r>
              <a:rPr lang="en-US" altLang="en-US" sz="2800" dirty="0"/>
              <a:t>will be used in discussions.</a:t>
            </a:r>
          </a:p>
          <a:p>
            <a:pPr eaLnBrk="1" hangingPunct="1">
              <a:defRPr/>
            </a:pPr>
            <a:r>
              <a:rPr lang="en-US" altLang="en-US" sz="2800" dirty="0"/>
              <a:t>Respect what others say</a:t>
            </a:r>
          </a:p>
          <a:p>
            <a:pPr eaLnBrk="1" hangingPunct="1">
              <a:defRPr/>
            </a:pPr>
            <a:r>
              <a:rPr lang="en-US" altLang="en-US" sz="2800" dirty="0"/>
              <a:t>Understand others’ feelings</a:t>
            </a:r>
          </a:p>
          <a:p>
            <a:pPr eaLnBrk="1" hangingPunct="1">
              <a:defRPr/>
            </a:pPr>
            <a:r>
              <a:rPr lang="en-US" altLang="en-US" sz="2800" dirty="0"/>
              <a:t>Discuss relationship topics responsibly</a:t>
            </a:r>
            <a:br>
              <a:rPr lang="en-US" altLang="en-US" sz="2800" dirty="0"/>
            </a:br>
            <a:r>
              <a:rPr lang="en-US" altLang="en-US" sz="2800" dirty="0"/>
              <a:t>outside the classroom</a:t>
            </a:r>
          </a:p>
          <a:p>
            <a:pPr eaLnBrk="1" hangingPunct="1">
              <a:defRPr/>
            </a:pPr>
            <a:r>
              <a:rPr lang="en-US" altLang="en-US" sz="2800" dirty="0"/>
              <a:t>There are no dumb questions</a:t>
            </a:r>
          </a:p>
          <a:p>
            <a:pPr marL="0" indent="0" eaLnBrk="1" hangingPunct="1">
              <a:buFont typeface="Wingdings 3" panose="05040102010807070707" pitchFamily="18" charset="2"/>
              <a:buNone/>
              <a:defRPr/>
            </a:pPr>
            <a:endParaRPr lang="en-US" altLang="en-US" dirty="0"/>
          </a:p>
        </p:txBody>
      </p:sp>
      <p:pic>
        <p:nvPicPr>
          <p:cNvPr id="2" name="Graphic 1">
            <a:extLst>
              <a:ext uri="{FF2B5EF4-FFF2-40B4-BE49-F238E27FC236}">
                <a16:creationId xmlns:a16="http://schemas.microsoft.com/office/drawing/2014/main" id="{26083842-1E76-2C49-C1B5-BCEEFD0C3E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9110" y="1857537"/>
            <a:ext cx="1970129" cy="20459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143A45F-05DB-EB77-394B-D94671784608}"/>
              </a:ext>
            </a:extLst>
          </p:cNvPr>
          <p:cNvSpPr>
            <a:spLocks noGrp="1"/>
          </p:cNvSpPr>
          <p:nvPr>
            <p:ph type="title"/>
          </p:nvPr>
        </p:nvSpPr>
        <p:spPr/>
        <p:txBody>
          <a:bodyPr/>
          <a:lstStyle/>
          <a:p>
            <a:pPr eaLnBrk="1" hangingPunct="1"/>
            <a:r>
              <a:rPr lang="en-US" altLang="en-US" dirty="0"/>
              <a:t>Types of relationships</a:t>
            </a:r>
          </a:p>
        </p:txBody>
      </p:sp>
      <p:sp>
        <p:nvSpPr>
          <p:cNvPr id="23555" name="Content Placeholder 2">
            <a:extLst>
              <a:ext uri="{FF2B5EF4-FFF2-40B4-BE49-F238E27FC236}">
                <a16:creationId xmlns:a16="http://schemas.microsoft.com/office/drawing/2014/main" id="{6CEC9A8F-34D2-52A9-9B7D-1BE662A7B3DF}"/>
              </a:ext>
            </a:extLst>
          </p:cNvPr>
          <p:cNvSpPr>
            <a:spLocks noGrp="1"/>
          </p:cNvSpPr>
          <p:nvPr>
            <p:ph idx="1"/>
          </p:nvPr>
        </p:nvSpPr>
        <p:spPr>
          <a:xfrm>
            <a:off x="677863" y="1330570"/>
            <a:ext cx="8596312" cy="4711455"/>
          </a:xfrm>
        </p:spPr>
        <p:txBody>
          <a:bodyPr/>
          <a:lstStyle/>
          <a:p>
            <a:pPr eaLnBrk="1" hangingPunct="1"/>
            <a:r>
              <a:rPr lang="en-US" altLang="en-US" sz="2800" dirty="0"/>
              <a:t>Throughout our lives, we are involved in many different kinds of relationships. These include: </a:t>
            </a:r>
          </a:p>
          <a:p>
            <a:pPr lvl="1" eaLnBrk="1" hangingPunct="1">
              <a:buFont typeface="Wingdings" panose="05000000000000000000" pitchFamily="2" charset="2"/>
              <a:buChar char="ü"/>
            </a:pPr>
            <a:r>
              <a:rPr lang="en-US" altLang="en-US" sz="2000" dirty="0"/>
              <a:t>Parents </a:t>
            </a:r>
          </a:p>
          <a:p>
            <a:pPr lvl="1" eaLnBrk="1" hangingPunct="1">
              <a:buFont typeface="Wingdings" panose="05000000000000000000" pitchFamily="2" charset="2"/>
              <a:buChar char="ü"/>
            </a:pPr>
            <a:r>
              <a:rPr lang="en-US" altLang="en-US" sz="2000" dirty="0"/>
              <a:t>Siblings/relatives</a:t>
            </a:r>
          </a:p>
          <a:p>
            <a:pPr lvl="1" eaLnBrk="1" hangingPunct="1">
              <a:buFont typeface="Wingdings" panose="05000000000000000000" pitchFamily="2" charset="2"/>
              <a:buChar char="ü"/>
            </a:pPr>
            <a:r>
              <a:rPr lang="en-US" altLang="en-US" sz="2000" dirty="0"/>
              <a:t>Friends </a:t>
            </a:r>
          </a:p>
          <a:p>
            <a:pPr lvl="1" eaLnBrk="1" hangingPunct="1">
              <a:buFont typeface="Wingdings" panose="05000000000000000000" pitchFamily="2" charset="2"/>
              <a:buChar char="ü"/>
            </a:pPr>
            <a:r>
              <a:rPr lang="en-US" altLang="en-US" sz="2000" dirty="0"/>
              <a:t>Girlfriends/boyfriends </a:t>
            </a:r>
          </a:p>
          <a:p>
            <a:pPr lvl="1" eaLnBrk="1" hangingPunct="1">
              <a:buFont typeface="Wingdings" panose="05000000000000000000" pitchFamily="2" charset="2"/>
              <a:buChar char="ü"/>
            </a:pPr>
            <a:r>
              <a:rPr lang="en-US" altLang="en-US" sz="2000" dirty="0"/>
              <a:t>Teachers and classmates</a:t>
            </a:r>
          </a:p>
          <a:p>
            <a:pPr eaLnBrk="1" hangingPunct="1"/>
            <a:r>
              <a:rPr lang="en-US" altLang="en-US" sz="2800" dirty="0"/>
              <a:t>Healthy relationships can make us happier and add to our feelings of self-worth</a:t>
            </a:r>
          </a:p>
          <a:p>
            <a:pPr eaLnBrk="1" hangingPunct="1"/>
            <a:endParaRPr lang="en-US" altLang="en-US" dirty="0"/>
          </a:p>
        </p:txBody>
      </p:sp>
      <p:sp>
        <p:nvSpPr>
          <p:cNvPr id="23556" name="Slide Number Placeholder 3">
            <a:extLst>
              <a:ext uri="{FF2B5EF4-FFF2-40B4-BE49-F238E27FC236}">
                <a16:creationId xmlns:a16="http://schemas.microsoft.com/office/drawing/2014/main" id="{EB2A44BD-3B3B-CFE7-CCE5-1149B827DC4A}"/>
              </a:ext>
            </a:extLst>
          </p:cNvPr>
          <p:cNvSpPr>
            <a:spLocks noGrp="1"/>
          </p:cNvSpPr>
          <p:nvPr>
            <p:ph type="sldNum" sz="quarter" idx="10"/>
          </p:nvPr>
        </p:nvSpPr>
        <p:spPr bwMode="auto">
          <a:xfrm>
            <a:off x="11601450" y="6042025"/>
            <a:ext cx="590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0AEC364C-84A3-467C-AC57-4C38ED5140FB}" type="slidenum">
              <a:rPr lang="en-US" altLang="en-US" sz="1800"/>
              <a:pPr/>
              <a:t>3</a:t>
            </a:fld>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669A2B1-E26D-F739-B8FB-DE9AD2EB19EA}"/>
              </a:ext>
            </a:extLst>
          </p:cNvPr>
          <p:cNvSpPr>
            <a:spLocks noGrp="1"/>
          </p:cNvSpPr>
          <p:nvPr>
            <p:ph type="title"/>
          </p:nvPr>
        </p:nvSpPr>
        <p:spPr/>
        <p:txBody>
          <a:bodyPr/>
          <a:lstStyle/>
          <a:p>
            <a:pPr eaLnBrk="1" hangingPunct="1"/>
            <a:r>
              <a:rPr lang="en-US" altLang="en-US" dirty="0"/>
              <a:t>Healthy Relationships</a:t>
            </a:r>
          </a:p>
        </p:txBody>
      </p:sp>
      <p:sp>
        <p:nvSpPr>
          <p:cNvPr id="24579" name="Content Placeholder 2">
            <a:extLst>
              <a:ext uri="{FF2B5EF4-FFF2-40B4-BE49-F238E27FC236}">
                <a16:creationId xmlns:a16="http://schemas.microsoft.com/office/drawing/2014/main" id="{D552806A-638B-51E0-8218-1E917D293BCF}"/>
              </a:ext>
            </a:extLst>
          </p:cNvPr>
          <p:cNvSpPr>
            <a:spLocks noGrp="1"/>
          </p:cNvSpPr>
          <p:nvPr>
            <p:ph idx="1"/>
          </p:nvPr>
        </p:nvSpPr>
        <p:spPr>
          <a:xfrm>
            <a:off x="677863" y="1435608"/>
            <a:ext cx="8596312" cy="4251959"/>
          </a:xfrm>
        </p:spPr>
        <p:txBody>
          <a:bodyPr/>
          <a:lstStyle/>
          <a:p>
            <a:pPr eaLnBrk="1" hangingPunct="1"/>
            <a:r>
              <a:rPr lang="en-US" altLang="en-US" sz="2800" dirty="0"/>
              <a:t>Starts with yourself</a:t>
            </a:r>
          </a:p>
          <a:p>
            <a:pPr eaLnBrk="1" hangingPunct="1"/>
            <a:r>
              <a:rPr lang="en-US" altLang="en-US" sz="2800" dirty="0"/>
              <a:t>It’s good to see yourself in a </a:t>
            </a:r>
            <a:br>
              <a:rPr lang="en-US" altLang="en-US" sz="2800" dirty="0"/>
            </a:br>
            <a:r>
              <a:rPr lang="en-US" altLang="en-US" sz="2800" dirty="0"/>
              <a:t>positive way</a:t>
            </a:r>
          </a:p>
          <a:p>
            <a:pPr eaLnBrk="1" hangingPunct="1"/>
            <a:r>
              <a:rPr lang="en-US" altLang="en-US" sz="2800" dirty="0"/>
              <a:t>We all have strengths and things we </a:t>
            </a:r>
            <a:br>
              <a:rPr lang="en-US" altLang="en-US" sz="2800" dirty="0"/>
            </a:br>
            <a:r>
              <a:rPr lang="en-US" altLang="en-US" sz="2800" dirty="0"/>
              <a:t>want to work on</a:t>
            </a:r>
          </a:p>
          <a:p>
            <a:pPr eaLnBrk="1" hangingPunct="1"/>
            <a:r>
              <a:rPr lang="en-US" altLang="en-US" sz="2800" dirty="0"/>
              <a:t>Thinking positively about yourself can help with relating to others </a:t>
            </a:r>
          </a:p>
          <a:p>
            <a:pPr eaLnBrk="1" hangingPunct="1"/>
            <a:r>
              <a:rPr lang="en-US" altLang="en-US" sz="2800" dirty="0"/>
              <a:t>This can contribute to healthy relationships</a:t>
            </a:r>
          </a:p>
        </p:txBody>
      </p:sp>
      <p:sp>
        <p:nvSpPr>
          <p:cNvPr id="24580" name="Slide Number Placeholder 4">
            <a:extLst>
              <a:ext uri="{FF2B5EF4-FFF2-40B4-BE49-F238E27FC236}">
                <a16:creationId xmlns:a16="http://schemas.microsoft.com/office/drawing/2014/main" id="{0B78EF08-6C8F-A89C-15EA-DDFFE7BFCAF8}"/>
              </a:ext>
            </a:extLst>
          </p:cNvPr>
          <p:cNvSpPr>
            <a:spLocks noGrp="1"/>
          </p:cNvSpPr>
          <p:nvPr>
            <p:ph type="sldNum" sz="quarter" idx="10"/>
          </p:nvPr>
        </p:nvSpPr>
        <p:spPr bwMode="auto">
          <a:xfrm>
            <a:off x="11601450" y="6042025"/>
            <a:ext cx="590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16C6CA2D-35EA-42E0-AA99-834D37216951}" type="slidenum">
              <a:rPr lang="en-US" altLang="en-US" sz="1800"/>
              <a:pPr/>
              <a:t>4</a:t>
            </a:fld>
            <a:endParaRPr lang="en-US" altLang="en-US" sz="1800"/>
          </a:p>
        </p:txBody>
      </p:sp>
      <p:pic>
        <p:nvPicPr>
          <p:cNvPr id="2" name="Graphic 1">
            <a:extLst>
              <a:ext uri="{FF2B5EF4-FFF2-40B4-BE49-F238E27FC236}">
                <a16:creationId xmlns:a16="http://schemas.microsoft.com/office/drawing/2014/main" id="{4A5CED0A-5F7F-DBA6-5CE1-BACBA9BC22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5545" y="454919"/>
            <a:ext cx="3233139" cy="28416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7800CD-3FFA-D345-58E2-F4481637AE8E}"/>
              </a:ext>
            </a:extLst>
          </p:cNvPr>
          <p:cNvSpPr>
            <a:spLocks noGrp="1"/>
          </p:cNvSpPr>
          <p:nvPr>
            <p:ph type="title"/>
          </p:nvPr>
        </p:nvSpPr>
        <p:spPr>
          <a:xfrm>
            <a:off x="625475" y="0"/>
            <a:ext cx="8596313" cy="1320800"/>
          </a:xfrm>
        </p:spPr>
        <p:txBody>
          <a:bodyPr/>
          <a:lstStyle/>
          <a:p>
            <a:pPr eaLnBrk="1" hangingPunct="1"/>
            <a:r>
              <a:rPr lang="en-US" altLang="en-US" dirty="0"/>
              <a:t>Looking at Myself</a:t>
            </a:r>
          </a:p>
        </p:txBody>
      </p:sp>
      <p:pic>
        <p:nvPicPr>
          <p:cNvPr id="5" name="Picture 2">
            <a:extLst>
              <a:ext uri="{FF2B5EF4-FFF2-40B4-BE49-F238E27FC236}">
                <a16:creationId xmlns:a16="http://schemas.microsoft.com/office/drawing/2014/main" id="{6BB3B6C8-FE84-860E-84A9-4F0BDCFCC7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4912" y="590740"/>
            <a:ext cx="4827587" cy="5718175"/>
          </a:xfrm>
          <a:prstGeom prst="rect">
            <a:avLst/>
          </a:prstGeom>
          <a:noFill/>
          <a:ln>
            <a:noFill/>
          </a:ln>
        </p:spPr>
      </p:pic>
      <p:pic>
        <p:nvPicPr>
          <p:cNvPr id="6" name="Picture 3">
            <a:extLst>
              <a:ext uri="{FF2B5EF4-FFF2-40B4-BE49-F238E27FC236}">
                <a16:creationId xmlns:a16="http://schemas.microsoft.com/office/drawing/2014/main" id="{B79DFF95-EB1C-6CED-595A-72D8F180C6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4956" y="3380010"/>
            <a:ext cx="14700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ED30BAD6-D406-DC4A-C27B-47D070FFFD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0325" y="1729105"/>
            <a:ext cx="79216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7363FD70-2396-88B5-E3EF-F143A7BFBF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34822" y="1484503"/>
            <a:ext cx="5730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59F97093-567A-D83C-8385-0091DC403FB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11872" y="1915794"/>
            <a:ext cx="5857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F225A046-4DD5-E034-F263-10A54FECDC1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47146" y="2302065"/>
            <a:ext cx="13843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B900EEF9-91C1-CD31-DFDB-58467473020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04113" y="3449828"/>
            <a:ext cx="22129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6A09D68B-83AF-6511-8363-C529A1151A0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02538" y="1910525"/>
            <a:ext cx="30718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854A3858-3083-93BB-8555-FBB9CF09BB1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62763" y="897255"/>
            <a:ext cx="288925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8FF4AEEA-CC2A-4E97-4FAC-DAF260B7270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27824" y="2096039"/>
            <a:ext cx="31210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1A9B589F-3FDC-25E8-75B7-99A5943282C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91234" y="4362482"/>
            <a:ext cx="22367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C5B6F72C-185B-4318-582A-9AF20523255A}"/>
              </a:ext>
            </a:extLst>
          </p:cNvPr>
          <p:cNvCxnSpPr/>
          <p:nvPr/>
        </p:nvCxnSpPr>
        <p:spPr>
          <a:xfrm flipH="1">
            <a:off x="5495925" y="1254443"/>
            <a:ext cx="1428750" cy="793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id="{84F7BF45-6179-83A6-9B5A-31AD4076E3B7}"/>
              </a:ext>
            </a:extLst>
          </p:cNvPr>
          <p:cNvCxnSpPr/>
          <p:nvPr/>
        </p:nvCxnSpPr>
        <p:spPr>
          <a:xfrm flipH="1">
            <a:off x="6294438" y="2266125"/>
            <a:ext cx="1443037"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3E4DA170-DDB1-A661-1353-06057823B63A}"/>
              </a:ext>
            </a:extLst>
          </p:cNvPr>
          <p:cNvCxnSpPr/>
          <p:nvPr/>
        </p:nvCxnSpPr>
        <p:spPr>
          <a:xfrm flipH="1" flipV="1">
            <a:off x="6844903" y="3584574"/>
            <a:ext cx="641350" cy="4111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a:extLst>
              <a:ext uri="{FF2B5EF4-FFF2-40B4-BE49-F238E27FC236}">
                <a16:creationId xmlns:a16="http://schemas.microsoft.com/office/drawing/2014/main" id="{F3D373A9-9E30-173E-0F71-A9BFA34E7AC7}"/>
              </a:ext>
            </a:extLst>
          </p:cNvPr>
          <p:cNvCxnSpPr>
            <a:endCxn id="14" idx="3"/>
          </p:cNvCxnSpPr>
          <p:nvPr/>
        </p:nvCxnSpPr>
        <p:spPr>
          <a:xfrm flipV="1">
            <a:off x="2851899" y="2575464"/>
            <a:ext cx="996950" cy="1111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Straight Arrow Connector 24">
            <a:extLst>
              <a:ext uri="{FF2B5EF4-FFF2-40B4-BE49-F238E27FC236}">
                <a16:creationId xmlns:a16="http://schemas.microsoft.com/office/drawing/2014/main" id="{8E3866EF-9EF7-8CFB-3FD2-2514CE6AAD8E}"/>
              </a:ext>
            </a:extLst>
          </p:cNvPr>
          <p:cNvCxnSpPr/>
          <p:nvPr/>
        </p:nvCxnSpPr>
        <p:spPr>
          <a:xfrm flipV="1">
            <a:off x="2593181" y="4219321"/>
            <a:ext cx="482600" cy="43497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46E85A3-C03D-B687-5279-F99335A9B956}"/>
              </a:ext>
            </a:extLst>
          </p:cNvPr>
          <p:cNvSpPr>
            <a:spLocks noGrp="1"/>
          </p:cNvSpPr>
          <p:nvPr>
            <p:ph type="title"/>
          </p:nvPr>
        </p:nvSpPr>
        <p:spPr/>
        <p:txBody>
          <a:bodyPr>
            <a:normAutofit/>
          </a:bodyPr>
          <a:lstStyle/>
          <a:p>
            <a:pPr eaLnBrk="1" hangingPunct="1">
              <a:defRPr/>
            </a:pPr>
            <a:r>
              <a:rPr lang="en-US" altLang="en-US" dirty="0"/>
              <a:t>How do you start a relationship?</a:t>
            </a:r>
          </a:p>
        </p:txBody>
      </p:sp>
      <p:sp>
        <p:nvSpPr>
          <p:cNvPr id="29699" name="Content Placeholder 1">
            <a:extLst>
              <a:ext uri="{FF2B5EF4-FFF2-40B4-BE49-F238E27FC236}">
                <a16:creationId xmlns:a16="http://schemas.microsoft.com/office/drawing/2014/main" id="{EE860AF3-F31E-714A-9E7F-E7DC6BE7D0C7}"/>
              </a:ext>
            </a:extLst>
          </p:cNvPr>
          <p:cNvSpPr>
            <a:spLocks noGrp="1"/>
          </p:cNvSpPr>
          <p:nvPr>
            <p:ph idx="1"/>
          </p:nvPr>
        </p:nvSpPr>
        <p:spPr>
          <a:xfrm>
            <a:off x="677863" y="1229986"/>
            <a:ext cx="9700577" cy="4765675"/>
          </a:xfrm>
        </p:spPr>
        <p:txBody>
          <a:bodyPr/>
          <a:lstStyle/>
          <a:p>
            <a:pPr eaLnBrk="1" hangingPunct="1"/>
            <a:r>
              <a:rPr lang="en-US" altLang="en-US" sz="2800" dirty="0"/>
              <a:t>Showing the other person that you are interested in getting to know them</a:t>
            </a:r>
          </a:p>
          <a:p>
            <a:pPr lvl="1" eaLnBrk="1" hangingPunct="1"/>
            <a:r>
              <a:rPr lang="en-US" altLang="en-US" sz="2000" dirty="0"/>
              <a:t>smiling</a:t>
            </a:r>
          </a:p>
          <a:p>
            <a:pPr lvl="1" eaLnBrk="1" hangingPunct="1"/>
            <a:r>
              <a:rPr lang="en-US" altLang="en-US" sz="2000" dirty="0"/>
              <a:t>laughing</a:t>
            </a:r>
          </a:p>
          <a:p>
            <a:pPr lvl="1" eaLnBrk="1" hangingPunct="1"/>
            <a:r>
              <a:rPr lang="en-US" altLang="en-US" sz="2000" dirty="0"/>
              <a:t>actively listening to them</a:t>
            </a:r>
            <a:endParaRPr lang="en-US" altLang="en-US" sz="2800" dirty="0"/>
          </a:p>
          <a:p>
            <a:pPr eaLnBrk="1" hangingPunct="1"/>
            <a:r>
              <a:rPr lang="en-US" altLang="en-US" sz="2800" dirty="0"/>
              <a:t>Talk about interests and find what </a:t>
            </a:r>
            <a:br>
              <a:rPr lang="en-US" altLang="en-US" sz="2800" dirty="0"/>
            </a:br>
            <a:r>
              <a:rPr lang="en-US" altLang="en-US" sz="2800" dirty="0"/>
              <a:t>things you have in common </a:t>
            </a:r>
          </a:p>
          <a:p>
            <a:pPr lvl="1" eaLnBrk="1" hangingPunct="1"/>
            <a:r>
              <a:rPr lang="en-US" altLang="en-US" sz="2000" dirty="0"/>
              <a:t>playing sports</a:t>
            </a:r>
          </a:p>
          <a:p>
            <a:pPr lvl="1" eaLnBrk="1" hangingPunct="1"/>
            <a:r>
              <a:rPr lang="en-US" altLang="en-US" sz="2000" dirty="0"/>
              <a:t>play an instrument/music</a:t>
            </a:r>
          </a:p>
          <a:p>
            <a:pPr lvl="1" eaLnBrk="1" hangingPunct="1"/>
            <a:r>
              <a:rPr lang="en-US" altLang="en-US" sz="2000" dirty="0"/>
              <a:t>movies</a:t>
            </a:r>
          </a:p>
        </p:txBody>
      </p:sp>
      <p:pic>
        <p:nvPicPr>
          <p:cNvPr id="3" name="Graphic 2">
            <a:extLst>
              <a:ext uri="{FF2B5EF4-FFF2-40B4-BE49-F238E27FC236}">
                <a16:creationId xmlns:a16="http://schemas.microsoft.com/office/drawing/2014/main" id="{CB4A93AA-1F02-779E-B495-6BA452D210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2978" y="2553446"/>
            <a:ext cx="3755462" cy="28072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0FD33F30-DC93-AE5F-AE11-18ECB5DB1BF2}"/>
              </a:ext>
            </a:extLst>
          </p:cNvPr>
          <p:cNvSpPr>
            <a:spLocks noGrp="1"/>
          </p:cNvSpPr>
          <p:nvPr>
            <p:ph type="title"/>
          </p:nvPr>
        </p:nvSpPr>
        <p:spPr/>
        <p:txBody>
          <a:bodyPr/>
          <a:lstStyle/>
          <a:p>
            <a:pPr eaLnBrk="1" hangingPunct="1"/>
            <a:r>
              <a:rPr lang="en-US" altLang="en-US" dirty="0"/>
              <a:t>In a Healthy Relationship:</a:t>
            </a:r>
          </a:p>
        </p:txBody>
      </p:sp>
      <p:sp>
        <p:nvSpPr>
          <p:cNvPr id="30723" name="Content Placeholder 3">
            <a:extLst>
              <a:ext uri="{FF2B5EF4-FFF2-40B4-BE49-F238E27FC236}">
                <a16:creationId xmlns:a16="http://schemas.microsoft.com/office/drawing/2014/main" id="{65DF4644-2A98-1FE0-0D21-DFB7817D2A89}"/>
              </a:ext>
            </a:extLst>
          </p:cNvPr>
          <p:cNvSpPr>
            <a:spLocks noGrp="1"/>
          </p:cNvSpPr>
          <p:nvPr>
            <p:ph idx="1"/>
          </p:nvPr>
        </p:nvSpPr>
        <p:spPr>
          <a:xfrm>
            <a:off x="677863" y="1545336"/>
            <a:ext cx="9837737" cy="5029199"/>
          </a:xfrm>
        </p:spPr>
        <p:txBody>
          <a:bodyPr/>
          <a:lstStyle/>
          <a:p>
            <a:pPr eaLnBrk="1" hangingPunct="1"/>
            <a:r>
              <a:rPr lang="en-US" altLang="en-US" sz="2800" dirty="0"/>
              <a:t>Both people want to be in the relationship</a:t>
            </a:r>
          </a:p>
          <a:p>
            <a:pPr lvl="1" eaLnBrk="1" hangingPunct="1"/>
            <a:r>
              <a:rPr lang="en-US" altLang="en-US" sz="2000" dirty="0"/>
              <a:t>both people feel good </a:t>
            </a:r>
          </a:p>
          <a:p>
            <a:pPr lvl="1"/>
            <a:r>
              <a:rPr lang="en-US" altLang="en-US" sz="2000" dirty="0"/>
              <a:t>brings out the best in each other</a:t>
            </a:r>
          </a:p>
          <a:p>
            <a:pPr eaLnBrk="1" hangingPunct="1"/>
            <a:r>
              <a:rPr lang="en-US" altLang="en-US" sz="2800" dirty="0"/>
              <a:t>Each partner tries to help the other if they are able to do so </a:t>
            </a:r>
          </a:p>
          <a:p>
            <a:pPr eaLnBrk="1" hangingPunct="1"/>
            <a:r>
              <a:rPr lang="en-US" altLang="en-US" sz="2800" dirty="0"/>
              <a:t>Both people are comfortable being themselves</a:t>
            </a:r>
          </a:p>
          <a:p>
            <a:pPr eaLnBrk="1" hangingPunct="1"/>
            <a:r>
              <a:rPr lang="en-US" altLang="en-US" sz="2800" dirty="0"/>
              <a:t>Each partner brings out the positives in the other </a:t>
            </a:r>
          </a:p>
          <a:p>
            <a:pPr lvl="1" eaLnBrk="1" hangingPunct="1"/>
            <a:r>
              <a:rPr lang="en-US" altLang="en-US" sz="2000" dirty="0"/>
              <a:t>Talents</a:t>
            </a:r>
          </a:p>
          <a:p>
            <a:pPr lvl="1" eaLnBrk="1" hangingPunct="1"/>
            <a:r>
              <a:rPr lang="en-US" altLang="en-US" sz="2000" dirty="0"/>
              <a:t>Strengths</a:t>
            </a:r>
          </a:p>
          <a:p>
            <a:pPr eaLnBrk="1" hangingPunct="1"/>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217F629-F6C1-88FD-8801-3ADCCEDE7249}"/>
              </a:ext>
            </a:extLst>
          </p:cNvPr>
          <p:cNvSpPr>
            <a:spLocks noGrp="1"/>
          </p:cNvSpPr>
          <p:nvPr>
            <p:ph type="title"/>
          </p:nvPr>
        </p:nvSpPr>
        <p:spPr/>
        <p:txBody>
          <a:bodyPr/>
          <a:lstStyle/>
          <a:p>
            <a:pPr eaLnBrk="1" hangingPunct="1"/>
            <a:r>
              <a:rPr lang="en-US" altLang="en-US" dirty="0"/>
              <a:t>People in Healthy Relationships: </a:t>
            </a:r>
          </a:p>
        </p:txBody>
      </p:sp>
      <p:sp>
        <p:nvSpPr>
          <p:cNvPr id="32771" name="Content Placeholder 2">
            <a:extLst>
              <a:ext uri="{FF2B5EF4-FFF2-40B4-BE49-F238E27FC236}">
                <a16:creationId xmlns:a16="http://schemas.microsoft.com/office/drawing/2014/main" id="{E9740CB0-027D-2F69-532E-CD1EA821ECAD}"/>
              </a:ext>
            </a:extLst>
          </p:cNvPr>
          <p:cNvSpPr>
            <a:spLocks noGrp="1"/>
          </p:cNvSpPr>
          <p:nvPr>
            <p:ph idx="1"/>
          </p:nvPr>
        </p:nvSpPr>
        <p:spPr>
          <a:xfrm>
            <a:off x="677862" y="1296194"/>
            <a:ext cx="9398825" cy="4265612"/>
          </a:xfrm>
        </p:spPr>
        <p:txBody>
          <a:bodyPr/>
          <a:lstStyle/>
          <a:p>
            <a:pPr eaLnBrk="1" hangingPunct="1"/>
            <a:r>
              <a:rPr lang="en-US" altLang="en-US" sz="2800" dirty="0"/>
              <a:t>Talk with each other easily</a:t>
            </a:r>
          </a:p>
          <a:p>
            <a:pPr eaLnBrk="1" hangingPunct="1"/>
            <a:r>
              <a:rPr lang="en-US" altLang="en-US" sz="2800" dirty="0"/>
              <a:t>Trust each other</a:t>
            </a:r>
          </a:p>
          <a:p>
            <a:pPr eaLnBrk="1" hangingPunct="1"/>
            <a:r>
              <a:rPr lang="en-US" altLang="en-US" sz="2800" dirty="0"/>
              <a:t>Respect each other </a:t>
            </a:r>
          </a:p>
          <a:p>
            <a:pPr eaLnBrk="1" hangingPunct="1"/>
            <a:r>
              <a:rPr lang="en-US" altLang="en-US" sz="2800" dirty="0"/>
              <a:t>Are honest</a:t>
            </a:r>
          </a:p>
          <a:p>
            <a:pPr eaLnBrk="1" hangingPunct="1"/>
            <a:r>
              <a:rPr lang="en-US" altLang="en-US" sz="2800" dirty="0"/>
              <a:t>Laugh together</a:t>
            </a:r>
          </a:p>
          <a:p>
            <a:pPr eaLnBrk="1" hangingPunct="1"/>
            <a:r>
              <a:rPr lang="en-US" altLang="en-US" sz="2800" dirty="0"/>
              <a:t>Accept differences</a:t>
            </a:r>
          </a:p>
          <a:p>
            <a:pPr eaLnBrk="1" hangingPunct="1"/>
            <a:r>
              <a:rPr lang="en-US" altLang="en-US" sz="2800" dirty="0"/>
              <a:t>Share similar interests</a:t>
            </a:r>
          </a:p>
          <a:p>
            <a:pPr eaLnBrk="1" hangingPunct="1"/>
            <a:r>
              <a:rPr lang="en-US" altLang="en-US" sz="2800" dirty="0"/>
              <a:t>Are able to respectfully work through disagreements</a:t>
            </a:r>
          </a:p>
          <a:p>
            <a:pPr eaLnBrk="1" hangingPunct="1"/>
            <a:endParaRPr lang="en-US" altLang="en-US" dirty="0"/>
          </a:p>
        </p:txBody>
      </p:sp>
      <p:pic>
        <p:nvPicPr>
          <p:cNvPr id="5" name="Graphic 4">
            <a:extLst>
              <a:ext uri="{FF2B5EF4-FFF2-40B4-BE49-F238E27FC236}">
                <a16:creationId xmlns:a16="http://schemas.microsoft.com/office/drawing/2014/main" id="{B476C084-AE18-A55F-E7A8-9C80DED765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64778" y="1264088"/>
            <a:ext cx="2316965" cy="36964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44C04BA-17BB-F5EB-C408-FA531E55FC46}"/>
              </a:ext>
            </a:extLst>
          </p:cNvPr>
          <p:cNvSpPr>
            <a:spLocks noGrp="1"/>
          </p:cNvSpPr>
          <p:nvPr>
            <p:ph type="title"/>
          </p:nvPr>
        </p:nvSpPr>
        <p:spPr>
          <a:xfrm>
            <a:off x="677863" y="362905"/>
            <a:ext cx="8596312" cy="1323460"/>
          </a:xfrm>
        </p:spPr>
        <p:txBody>
          <a:bodyPr/>
          <a:lstStyle/>
          <a:p>
            <a:pPr eaLnBrk="1" hangingPunct="1"/>
            <a:r>
              <a:rPr lang="en-US" altLang="en-US" dirty="0"/>
              <a:t>Discussion</a:t>
            </a:r>
          </a:p>
        </p:txBody>
      </p:sp>
      <p:sp>
        <p:nvSpPr>
          <p:cNvPr id="33795" name="Content Placeholder 2">
            <a:extLst>
              <a:ext uri="{FF2B5EF4-FFF2-40B4-BE49-F238E27FC236}">
                <a16:creationId xmlns:a16="http://schemas.microsoft.com/office/drawing/2014/main" id="{D58FCCF5-B31D-C48F-0778-39AC0D4DCFB0}"/>
              </a:ext>
            </a:extLst>
          </p:cNvPr>
          <p:cNvSpPr>
            <a:spLocks noGrp="1"/>
          </p:cNvSpPr>
          <p:nvPr>
            <p:ph idx="1"/>
          </p:nvPr>
        </p:nvSpPr>
        <p:spPr/>
        <p:txBody>
          <a:bodyPr/>
          <a:lstStyle/>
          <a:p>
            <a:pPr eaLnBrk="1" hangingPunct="1"/>
            <a:r>
              <a:rPr lang="en-US" altLang="en-US" sz="2800" dirty="0"/>
              <a:t>What would be an example of an unhealthy relationship?</a:t>
            </a:r>
          </a:p>
          <a:p>
            <a:pPr eaLnBrk="1" hangingPunct="1"/>
            <a:r>
              <a:rPr lang="en-US" altLang="en-US" sz="2800" dirty="0"/>
              <a:t>What is important to </a:t>
            </a:r>
            <a:r>
              <a:rPr lang="en-US" altLang="en-US" sz="2800" b="1" u="sng" dirty="0"/>
              <a:t>you</a:t>
            </a:r>
            <a:r>
              <a:rPr lang="en-US" altLang="en-US" sz="2800" dirty="0"/>
              <a:t> in a relationship?</a:t>
            </a:r>
          </a:p>
          <a:p>
            <a:pPr eaLnBrk="1" hangingPunct="1"/>
            <a:r>
              <a:rPr lang="en-US" altLang="en-US" sz="2800" dirty="0"/>
              <a:t>What are some ways people can show these qualities in a relationship?</a:t>
            </a:r>
          </a:p>
          <a:p>
            <a:pPr eaLnBrk="1" hangingPunct="1"/>
            <a:endParaRPr lang="en-US" altLang="en-US" dirty="0"/>
          </a:p>
        </p:txBody>
      </p:sp>
      <p:pic>
        <p:nvPicPr>
          <p:cNvPr id="2" name="Graphic 1">
            <a:extLst>
              <a:ext uri="{FF2B5EF4-FFF2-40B4-BE49-F238E27FC236}">
                <a16:creationId xmlns:a16="http://schemas.microsoft.com/office/drawing/2014/main" id="{BFAA3BDD-057A-595C-740D-7360A8CA7B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0954" y="3857730"/>
            <a:ext cx="3135445" cy="1781291"/>
          </a:xfrm>
          <a:prstGeom prst="rect">
            <a:avLst/>
          </a:prstGeom>
        </p:spPr>
      </p:pic>
    </p:spTree>
  </p:cSld>
  <p:clrMapOvr>
    <a:masterClrMapping/>
  </p:clrMapOvr>
</p:sld>
</file>

<file path=ppt/theme/theme1.xml><?xml version="1.0" encoding="utf-8"?>
<a:theme xmlns:a="http://schemas.openxmlformats.org/drawingml/2006/main" name="2_Facet">
  <a:themeElements>
    <a:clrScheme name="Custom 19">
      <a:dk1>
        <a:sysClr val="windowText" lastClr="000000"/>
      </a:dk1>
      <a:lt1>
        <a:sysClr val="window" lastClr="FFFFFF"/>
      </a:lt1>
      <a:dk2>
        <a:srgbClr val="2C3C43"/>
      </a:dk2>
      <a:lt2>
        <a:srgbClr val="EBEBEB"/>
      </a:lt2>
      <a:accent1>
        <a:srgbClr val="055B4A"/>
      </a:accent1>
      <a:accent2>
        <a:srgbClr val="055B4A"/>
      </a:accent2>
      <a:accent3>
        <a:srgbClr val="055B4A"/>
      </a:accent3>
      <a:accent4>
        <a:srgbClr val="055B4A"/>
      </a:accent4>
      <a:accent5>
        <a:srgbClr val="055B4A"/>
      </a:accent5>
      <a:accent6>
        <a:srgbClr val="055B4A"/>
      </a:accent6>
      <a:hlink>
        <a:srgbClr val="055B4A"/>
      </a:hlink>
      <a:folHlink>
        <a:srgbClr val="055B4A"/>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DC11D53B-D8F6-4AAD-AEA3-9E8B70478615}" vid="{E6C31703-F121-4D8A-9CAD-4233988CE3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4d7389-1e0c-4f0a-86ce-00a5dad5c69f" xsi:nil="true"/>
    <DateReleased xmlns="6b2da447-643e-47b9-b0b6-1d54d163470a" xsi:nil="true"/>
    <lcf76f155ced4ddcb4097134ff3c332f xmlns="6b2da447-643e-47b9-b0b6-1d54d163470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748612C4DBDA4B8345AF833DF9DE75" ma:contentTypeVersion="17" ma:contentTypeDescription="Create a new document." ma:contentTypeScope="" ma:versionID="0bfed3496a9469cfa5e5d3c20ad50f6c">
  <xsd:schema xmlns:xsd="http://www.w3.org/2001/XMLSchema" xmlns:xs="http://www.w3.org/2001/XMLSchema" xmlns:p="http://schemas.microsoft.com/office/2006/metadata/properties" xmlns:ns2="6b2da447-643e-47b9-b0b6-1d54d163470a" xmlns:ns3="db4d7389-1e0c-4f0a-86ce-00a5dad5c69f" targetNamespace="http://schemas.microsoft.com/office/2006/metadata/properties" ma:root="true" ma:fieldsID="d527d51fd3571f80fabfec7a736f96ca" ns2:_="" ns3:_="">
    <xsd:import namespace="6b2da447-643e-47b9-b0b6-1d54d163470a"/>
    <xsd:import namespace="db4d7389-1e0c-4f0a-86ce-00a5dad5c6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DateReleased"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da447-643e-47b9-b0b6-1d54d16347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DateReleased" ma:index="21" nillable="true" ma:displayName="Date Released" ma:format="DateOnly" ma:internalName="DateReleased">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a39225c-9756-4908-a550-7560605c49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d7389-1e0c-4f0a-86ce-00a5dad5c6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ac56ac-5b06-4bcf-9cb0-74a347d1b950}" ma:internalName="TaxCatchAll" ma:showField="CatchAllData" ma:web="db4d7389-1e0c-4f0a-86ce-00a5dad5c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BA00A8-32C7-4AFC-8292-C015F432413A}">
  <ds:schemaRefs>
    <ds:schemaRef ds:uri="http://schemas.microsoft.com/office/infopath/2007/PartnerControls"/>
    <ds:schemaRef ds:uri="http://schemas.openxmlformats.org/package/2006/metadata/core-properties"/>
    <ds:schemaRef ds:uri="http://purl.org/dc/dcmitype/"/>
    <ds:schemaRef ds:uri="http://purl.org/dc/elements/1.1/"/>
    <ds:schemaRef ds:uri="http://schemas.microsoft.com/office/2006/documentManagement/types"/>
    <ds:schemaRef ds:uri="http://www.w3.org/XML/1998/namespace"/>
    <ds:schemaRef ds:uri="http://purl.org/dc/terms/"/>
    <ds:schemaRef ds:uri="http://schemas.microsoft.com/sharepoint/v4"/>
    <ds:schemaRef ds:uri="http://schemas.microsoft.com/office/2006/metadata/properties"/>
    <ds:schemaRef ds:uri="db4d7389-1e0c-4f0a-86ce-00a5dad5c69f"/>
    <ds:schemaRef ds:uri="6b2da447-643e-47b9-b0b6-1d54d163470a"/>
  </ds:schemaRefs>
</ds:datastoreItem>
</file>

<file path=customXml/itemProps2.xml><?xml version="1.0" encoding="utf-8"?>
<ds:datastoreItem xmlns:ds="http://schemas.openxmlformats.org/officeDocument/2006/customXml" ds:itemID="{017A921F-41A1-4F8A-8A63-4DD69F6D3BC2}">
  <ds:schemaRefs>
    <ds:schemaRef ds:uri="http://schemas.microsoft.com/sharepoint/v3/contenttype/forms"/>
  </ds:schemaRefs>
</ds:datastoreItem>
</file>

<file path=customXml/itemProps3.xml><?xml version="1.0" encoding="utf-8"?>
<ds:datastoreItem xmlns:ds="http://schemas.openxmlformats.org/officeDocument/2006/customXml" ds:itemID="{41B3BBFC-9929-45A8-97BE-850BC76FF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da447-643e-47b9-b0b6-1d54d163470a"/>
    <ds:schemaRef ds:uri="db4d7389-1e0c-4f0a-86ce-00a5dad5c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1550</TotalTime>
  <Words>2045</Words>
  <Application>Microsoft Office PowerPoint</Application>
  <PresentationFormat>Widescreen</PresentationFormat>
  <Paragraphs>157</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Nova Light</vt:lpstr>
      <vt:lpstr>Calibri</vt:lpstr>
      <vt:lpstr>Trebuchet MS</vt:lpstr>
      <vt:lpstr>Wingdings</vt:lpstr>
      <vt:lpstr>Wingdings 3</vt:lpstr>
      <vt:lpstr>2_Facet</vt:lpstr>
      <vt:lpstr>Healthy Relationships: Part 1</vt:lpstr>
      <vt:lpstr>Ground Rules</vt:lpstr>
      <vt:lpstr>Types of relationships</vt:lpstr>
      <vt:lpstr>Healthy Relationships</vt:lpstr>
      <vt:lpstr>Looking at Myself</vt:lpstr>
      <vt:lpstr>How do you start a relationship?</vt:lpstr>
      <vt:lpstr>In a Healthy Relationship:</vt:lpstr>
      <vt:lpstr>People in Healthy Relationships: </vt:lpstr>
      <vt:lpstr>Discussion</vt:lpstr>
      <vt:lpstr>PowerPoint Presentation</vt:lpstr>
      <vt:lpstr>Communication in Relationships </vt:lpstr>
      <vt:lpstr>PowerPoint Presentation</vt:lpstr>
      <vt:lpstr>Consent</vt:lpstr>
      <vt:lpstr>Age of sexual consent</vt:lpstr>
      <vt:lpstr>Wrapping Up</vt:lpstr>
      <vt:lpstr>Questions</vt:lpstr>
    </vt:vector>
  </TitlesOfParts>
  <Company>Norfolk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Johnston</dc:creator>
  <cp:lastModifiedBy>Tracy Johnston</cp:lastModifiedBy>
  <cp:revision>8</cp:revision>
  <cp:lastPrinted>2018-03-26T18:25:57Z</cp:lastPrinted>
  <dcterms:created xsi:type="dcterms:W3CDTF">2018-05-15T17:19:04Z</dcterms:created>
  <dcterms:modified xsi:type="dcterms:W3CDTF">2022-11-09T19:02:22Z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0x010100BC748612C4DBDA4B8345AF833DF9DE75</vt:lpwstr>
  </property>
  <property fmtid="{D5CDD505-2E9C-101B-9397-08002B2CF9AE}" pid="3" name="MediaServiceImageTags">
    <vt:lpwstr/>
  </property>
</Properties>
</file>