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4070" r:id="rId4"/>
  </p:sldMasterIdLst>
  <p:notesMasterIdLst>
    <p:notesMasterId r:id="rId27"/>
  </p:notesMasterIdLst>
  <p:handoutMasterIdLst>
    <p:handoutMasterId r:id="rId28"/>
  </p:handout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1" r:id="rId19"/>
    <p:sldId id="272" r:id="rId20"/>
    <p:sldId id="273" r:id="rId21"/>
    <p:sldId id="274" r:id="rId22"/>
    <p:sldId id="275" r:id="rId23"/>
    <p:sldId id="276" r:id="rId24"/>
    <p:sldId id="277" r:id="rId25"/>
    <p:sldId id="270" r:id="rId26"/>
  </p:sldIdLst>
  <p:sldSz cx="12192000" cy="6858000"/>
  <p:notesSz cx="7010400" cy="9296400"/>
  <p:defaultTextStyle>
    <a:defPPr>
      <a:defRPr lang="en-US"/>
    </a:defPPr>
    <a:lvl1pPr algn="l" defTabSz="457200" rtl="0" eaLnBrk="0" fontAlgn="base" hangingPunct="0">
      <a:spcBef>
        <a:spcPct val="0"/>
      </a:spcBef>
      <a:spcAft>
        <a:spcPct val="0"/>
      </a:spcAft>
      <a:defRPr kern="1200">
        <a:solidFill>
          <a:schemeClr val="tx1"/>
        </a:solidFill>
        <a:latin typeface="Trebuchet MS" panose="020B060302020202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Trebuchet MS" panose="020B060302020202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Trebuchet MS" panose="020B060302020202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Trebuchet MS" panose="020B060302020202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Trebuchet MS" panose="020B0603020202020204" pitchFamily="34" charset="0"/>
        <a:ea typeface="+mn-ea"/>
        <a:cs typeface="+mn-cs"/>
      </a:defRPr>
    </a:lvl5pPr>
    <a:lvl6pPr marL="2286000" algn="l" defTabSz="914400" rtl="0" eaLnBrk="1" latinLnBrk="0" hangingPunct="1">
      <a:defRPr kern="1200">
        <a:solidFill>
          <a:schemeClr val="tx1"/>
        </a:solidFill>
        <a:latin typeface="Trebuchet MS" panose="020B0603020202020204" pitchFamily="34" charset="0"/>
        <a:ea typeface="+mn-ea"/>
        <a:cs typeface="+mn-cs"/>
      </a:defRPr>
    </a:lvl6pPr>
    <a:lvl7pPr marL="2743200" algn="l" defTabSz="914400" rtl="0" eaLnBrk="1" latinLnBrk="0" hangingPunct="1">
      <a:defRPr kern="1200">
        <a:solidFill>
          <a:schemeClr val="tx1"/>
        </a:solidFill>
        <a:latin typeface="Trebuchet MS" panose="020B0603020202020204" pitchFamily="34" charset="0"/>
        <a:ea typeface="+mn-ea"/>
        <a:cs typeface="+mn-cs"/>
      </a:defRPr>
    </a:lvl7pPr>
    <a:lvl8pPr marL="3200400" algn="l" defTabSz="914400" rtl="0" eaLnBrk="1" latinLnBrk="0" hangingPunct="1">
      <a:defRPr kern="1200">
        <a:solidFill>
          <a:schemeClr val="tx1"/>
        </a:solidFill>
        <a:latin typeface="Trebuchet MS" panose="020B0603020202020204" pitchFamily="34" charset="0"/>
        <a:ea typeface="+mn-ea"/>
        <a:cs typeface="+mn-cs"/>
      </a:defRPr>
    </a:lvl8pPr>
    <a:lvl9pPr marL="3657600" algn="l" defTabSz="914400" rtl="0" eaLnBrk="1" latinLnBrk="0" hangingPunct="1">
      <a:defRPr kern="1200">
        <a:solidFill>
          <a:schemeClr val="tx1"/>
        </a:solidFill>
        <a:latin typeface="Trebuchet MS" panose="020B0603020202020204" pitchFamily="34"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ridget Sposato" initials="B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2AA7A"/>
    <a:srgbClr val="055B4A"/>
    <a:srgbClr val="14F2C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38E1058-B836-4763-90EA-1D7EBD9094F6}" v="189" dt="2022-11-09T19:29:27.56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13" autoAdjust="0"/>
    <p:restoredTop sz="79525" autoAdjust="0"/>
  </p:normalViewPr>
  <p:slideViewPr>
    <p:cSldViewPr snapToGrid="0">
      <p:cViewPr varScale="1">
        <p:scale>
          <a:sx n="81" d="100"/>
          <a:sy n="81" d="100"/>
        </p:scale>
        <p:origin x="126" y="828"/>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racy Johnston" userId="6ed25e14-e642-44f5-9a40-0e7359674d50" providerId="ADAL" clId="{A38E1058-B836-4763-90EA-1D7EBD9094F6}"/>
    <pc:docChg chg="undo custSel modSld modMainMaster">
      <pc:chgData name="Tracy Johnston" userId="6ed25e14-e642-44f5-9a40-0e7359674d50" providerId="ADAL" clId="{A38E1058-B836-4763-90EA-1D7EBD9094F6}" dt="2022-11-09T19:29:27.564" v="500"/>
      <pc:docMkLst>
        <pc:docMk/>
      </pc:docMkLst>
      <pc:sldChg chg="addSp delSp modSp mod modTransition delCm">
        <pc:chgData name="Tracy Johnston" userId="6ed25e14-e642-44f5-9a40-0e7359674d50" providerId="ADAL" clId="{A38E1058-B836-4763-90EA-1D7EBD9094F6}" dt="2022-11-09T19:26:52.484" v="487"/>
        <pc:sldMkLst>
          <pc:docMk/>
          <pc:sldMk cId="0" sldId="256"/>
        </pc:sldMkLst>
        <pc:spChg chg="add del mod">
          <ac:chgData name="Tracy Johnston" userId="6ed25e14-e642-44f5-9a40-0e7359674d50" providerId="ADAL" clId="{A38E1058-B836-4763-90EA-1D7EBD9094F6}" dt="2022-11-09T13:42:53.878" v="27" actId="478"/>
          <ac:spMkLst>
            <pc:docMk/>
            <pc:sldMk cId="0" sldId="256"/>
            <ac:spMk id="2" creationId="{D4E75AD7-1975-144C-C9ED-8E4046F7B32A}"/>
          </ac:spMkLst>
        </pc:spChg>
        <pc:spChg chg="add del mod">
          <ac:chgData name="Tracy Johnston" userId="6ed25e14-e642-44f5-9a40-0e7359674d50" providerId="ADAL" clId="{A38E1058-B836-4763-90EA-1D7EBD9094F6}" dt="2022-11-09T13:42:52.021" v="26" actId="478"/>
          <ac:spMkLst>
            <pc:docMk/>
            <pc:sldMk cId="0" sldId="256"/>
            <ac:spMk id="3" creationId="{24074B39-2787-A8FD-9C3F-88F63268C589}"/>
          </ac:spMkLst>
        </pc:spChg>
        <pc:spChg chg="add mod">
          <ac:chgData name="Tracy Johnston" userId="6ed25e14-e642-44f5-9a40-0e7359674d50" providerId="ADAL" clId="{A38E1058-B836-4763-90EA-1D7EBD9094F6}" dt="2022-11-09T13:43:03.124" v="28"/>
          <ac:spMkLst>
            <pc:docMk/>
            <pc:sldMk cId="0" sldId="256"/>
            <ac:spMk id="4" creationId="{9F393D42-5C35-4389-03C3-129473998CDB}"/>
          </ac:spMkLst>
        </pc:spChg>
        <pc:spChg chg="add mod">
          <ac:chgData name="Tracy Johnston" userId="6ed25e14-e642-44f5-9a40-0e7359674d50" providerId="ADAL" clId="{A38E1058-B836-4763-90EA-1D7EBD9094F6}" dt="2022-11-09T13:43:19.097" v="48" actId="20577"/>
          <ac:spMkLst>
            <pc:docMk/>
            <pc:sldMk cId="0" sldId="256"/>
            <ac:spMk id="5" creationId="{74826F9B-77FA-90DB-05F1-4083D16831AD}"/>
          </ac:spMkLst>
        </pc:spChg>
        <pc:spChg chg="add mod">
          <ac:chgData name="Tracy Johnston" userId="6ed25e14-e642-44f5-9a40-0e7359674d50" providerId="ADAL" clId="{A38E1058-B836-4763-90EA-1D7EBD9094F6}" dt="2022-11-09T13:43:03.124" v="28"/>
          <ac:spMkLst>
            <pc:docMk/>
            <pc:sldMk cId="0" sldId="256"/>
            <ac:spMk id="6" creationId="{5A88FDDA-5D6A-E4AB-552D-35C82D780639}"/>
          </ac:spMkLst>
        </pc:spChg>
        <pc:spChg chg="add mod">
          <ac:chgData name="Tracy Johnston" userId="6ed25e14-e642-44f5-9a40-0e7359674d50" providerId="ADAL" clId="{A38E1058-B836-4763-90EA-1D7EBD9094F6}" dt="2022-11-09T13:43:03.124" v="28"/>
          <ac:spMkLst>
            <pc:docMk/>
            <pc:sldMk cId="0" sldId="256"/>
            <ac:spMk id="7" creationId="{7DF8102D-BA59-781A-54DD-CA484AFC13F5}"/>
          </ac:spMkLst>
        </pc:spChg>
        <pc:spChg chg="del mod">
          <ac:chgData name="Tracy Johnston" userId="6ed25e14-e642-44f5-9a40-0e7359674d50" providerId="ADAL" clId="{A38E1058-B836-4763-90EA-1D7EBD9094F6}" dt="2022-11-09T13:42:49.586" v="25" actId="478"/>
          <ac:spMkLst>
            <pc:docMk/>
            <pc:sldMk cId="0" sldId="256"/>
            <ac:spMk id="19458" creationId="{78C5B501-178D-1DA2-D740-FFB869102735}"/>
          </ac:spMkLst>
        </pc:spChg>
        <pc:spChg chg="del mod">
          <ac:chgData name="Tracy Johnston" userId="6ed25e14-e642-44f5-9a40-0e7359674d50" providerId="ADAL" clId="{A38E1058-B836-4763-90EA-1D7EBD9094F6}" dt="2022-11-09T13:42:36.528" v="23" actId="478"/>
          <ac:spMkLst>
            <pc:docMk/>
            <pc:sldMk cId="0" sldId="256"/>
            <ac:spMk id="19459" creationId="{4F945374-D7AF-2285-9091-3A4A6E6F821D}"/>
          </ac:spMkLst>
        </pc:spChg>
        <pc:picChg chg="add mod">
          <ac:chgData name="Tracy Johnston" userId="6ed25e14-e642-44f5-9a40-0e7359674d50" providerId="ADAL" clId="{A38E1058-B836-4763-90EA-1D7EBD9094F6}" dt="2022-11-09T13:43:03.124" v="28"/>
          <ac:picMkLst>
            <pc:docMk/>
            <pc:sldMk cId="0" sldId="256"/>
            <ac:picMk id="8" creationId="{ADD3AE06-6C20-EF90-8508-1A3D6A4514CF}"/>
          </ac:picMkLst>
        </pc:picChg>
        <pc:picChg chg="del">
          <ac:chgData name="Tracy Johnston" userId="6ed25e14-e642-44f5-9a40-0e7359674d50" providerId="ADAL" clId="{A38E1058-B836-4763-90EA-1D7EBD9094F6}" dt="2022-11-09T13:42:37.475" v="24" actId="478"/>
          <ac:picMkLst>
            <pc:docMk/>
            <pc:sldMk cId="0" sldId="256"/>
            <ac:picMk id="19460" creationId="{F5F16148-CB59-E878-2216-FB9B5FBF41EC}"/>
          </ac:picMkLst>
        </pc:picChg>
        <pc:picChg chg="del">
          <ac:chgData name="Tracy Johnston" userId="6ed25e14-e642-44f5-9a40-0e7359674d50" providerId="ADAL" clId="{A38E1058-B836-4763-90EA-1D7EBD9094F6}" dt="2022-11-09T13:42:25.432" v="19" actId="478"/>
          <ac:picMkLst>
            <pc:docMk/>
            <pc:sldMk cId="0" sldId="256"/>
            <ac:picMk id="19461" creationId="{B64823F8-B56C-FC26-6762-D5DB715B6FA1}"/>
          </ac:picMkLst>
        </pc:picChg>
      </pc:sldChg>
      <pc:sldChg chg="addSp delSp modSp mod modTransition modAnim">
        <pc:chgData name="Tracy Johnston" userId="6ed25e14-e642-44f5-9a40-0e7359674d50" providerId="ADAL" clId="{A38E1058-B836-4763-90EA-1D7EBD9094F6}" dt="2022-11-09T19:26:52.484" v="487"/>
        <pc:sldMkLst>
          <pc:docMk/>
          <pc:sldMk cId="0" sldId="257"/>
        </pc:sldMkLst>
        <pc:spChg chg="add del mod">
          <ac:chgData name="Tracy Johnston" userId="6ed25e14-e642-44f5-9a40-0e7359674d50" providerId="ADAL" clId="{A38E1058-B836-4763-90EA-1D7EBD9094F6}" dt="2022-11-09T13:43:56.060" v="52" actId="478"/>
          <ac:spMkLst>
            <pc:docMk/>
            <pc:sldMk cId="0" sldId="257"/>
            <ac:spMk id="2" creationId="{BD9723EF-2053-B5E7-905F-D5A153C19D47}"/>
          </ac:spMkLst>
        </pc:spChg>
        <pc:spChg chg="add del mod">
          <ac:chgData name="Tracy Johnston" userId="6ed25e14-e642-44f5-9a40-0e7359674d50" providerId="ADAL" clId="{A38E1058-B836-4763-90EA-1D7EBD9094F6}" dt="2022-11-09T13:43:56.909" v="53" actId="478"/>
          <ac:spMkLst>
            <pc:docMk/>
            <pc:sldMk cId="0" sldId="257"/>
            <ac:spMk id="3" creationId="{4F8CE4C5-7DCB-DCA7-C3BB-184537875D8C}"/>
          </ac:spMkLst>
        </pc:spChg>
        <pc:spChg chg="del mod">
          <ac:chgData name="Tracy Johnston" userId="6ed25e14-e642-44f5-9a40-0e7359674d50" providerId="ADAL" clId="{A38E1058-B836-4763-90EA-1D7EBD9094F6}" dt="2022-11-09T13:43:49.055" v="49" actId="478"/>
          <ac:spMkLst>
            <pc:docMk/>
            <pc:sldMk cId="0" sldId="257"/>
            <ac:spMk id="4" creationId="{A83482D9-6B3F-E121-BA18-F9D30D1C8C18}"/>
          </ac:spMkLst>
        </pc:spChg>
        <pc:spChg chg="add mod">
          <ac:chgData name="Tracy Johnston" userId="6ed25e14-e642-44f5-9a40-0e7359674d50" providerId="ADAL" clId="{A38E1058-B836-4763-90EA-1D7EBD9094F6}" dt="2022-11-09T13:44:06.436" v="54"/>
          <ac:spMkLst>
            <pc:docMk/>
            <pc:sldMk cId="0" sldId="257"/>
            <ac:spMk id="5" creationId="{00E9741B-1D81-8069-0BC2-DBAB3467D7FE}"/>
          </ac:spMkLst>
        </pc:spChg>
        <pc:spChg chg="add mod">
          <ac:chgData name="Tracy Johnston" userId="6ed25e14-e642-44f5-9a40-0e7359674d50" providerId="ADAL" clId="{A38E1058-B836-4763-90EA-1D7EBD9094F6}" dt="2022-11-09T13:44:06.436" v="54"/>
          <ac:spMkLst>
            <pc:docMk/>
            <pc:sldMk cId="0" sldId="257"/>
            <ac:spMk id="6" creationId="{CDCED52D-5D7B-0E85-12FF-1CB915482FE7}"/>
          </ac:spMkLst>
        </pc:spChg>
        <pc:spChg chg="del mod">
          <ac:chgData name="Tracy Johnston" userId="6ed25e14-e642-44f5-9a40-0e7359674d50" providerId="ADAL" clId="{A38E1058-B836-4763-90EA-1D7EBD9094F6}" dt="2022-11-09T13:43:54.972" v="51" actId="478"/>
          <ac:spMkLst>
            <pc:docMk/>
            <pc:sldMk cId="0" sldId="257"/>
            <ac:spMk id="21506" creationId="{9C1976EF-AF3A-6598-8DE3-B708364259FE}"/>
          </ac:spMkLst>
        </pc:spChg>
        <pc:spChg chg="del">
          <ac:chgData name="Tracy Johnston" userId="6ed25e14-e642-44f5-9a40-0e7359674d50" providerId="ADAL" clId="{A38E1058-B836-4763-90EA-1D7EBD9094F6}" dt="2022-11-09T13:43:52.456" v="50" actId="478"/>
          <ac:spMkLst>
            <pc:docMk/>
            <pc:sldMk cId="0" sldId="257"/>
            <ac:spMk id="21507" creationId="{5694934A-4365-A9BE-C324-D2FA2856AC97}"/>
          </ac:spMkLst>
        </pc:spChg>
        <pc:picChg chg="add mod">
          <ac:chgData name="Tracy Johnston" userId="6ed25e14-e642-44f5-9a40-0e7359674d50" providerId="ADAL" clId="{A38E1058-B836-4763-90EA-1D7EBD9094F6}" dt="2022-11-09T13:44:06.436" v="54"/>
          <ac:picMkLst>
            <pc:docMk/>
            <pc:sldMk cId="0" sldId="257"/>
            <ac:picMk id="7" creationId="{A4037704-0552-77D4-2D50-C861758B4E77}"/>
          </ac:picMkLst>
        </pc:picChg>
      </pc:sldChg>
      <pc:sldChg chg="addSp delSp modSp mod modTransition modAnim modNotesTx">
        <pc:chgData name="Tracy Johnston" userId="6ed25e14-e642-44f5-9a40-0e7359674d50" providerId="ADAL" clId="{A38E1058-B836-4763-90EA-1D7EBD9094F6}" dt="2022-11-09T19:27:27.527" v="488"/>
        <pc:sldMkLst>
          <pc:docMk/>
          <pc:sldMk cId="0" sldId="258"/>
        </pc:sldMkLst>
        <pc:spChg chg="mod">
          <ac:chgData name="Tracy Johnston" userId="6ed25e14-e642-44f5-9a40-0e7359674d50" providerId="ADAL" clId="{A38E1058-B836-4763-90EA-1D7EBD9094F6}" dt="2022-11-09T17:06:55.220" v="113" actId="14100"/>
          <ac:spMkLst>
            <pc:docMk/>
            <pc:sldMk cId="0" sldId="258"/>
            <ac:spMk id="3" creationId="{B25C6FB9-DFCA-75AB-3387-3789AAF3C137}"/>
          </ac:spMkLst>
        </pc:spChg>
        <pc:spChg chg="add mod">
          <ac:chgData name="Tracy Johnston" userId="6ed25e14-e642-44f5-9a40-0e7359674d50" providerId="ADAL" clId="{A38E1058-B836-4763-90EA-1D7EBD9094F6}" dt="2022-11-09T17:06:16.929" v="110" actId="1076"/>
          <ac:spMkLst>
            <pc:docMk/>
            <pc:sldMk cId="0" sldId="258"/>
            <ac:spMk id="7" creationId="{D96E1DA0-1C44-E169-E454-DEAD30351EF2}"/>
          </ac:spMkLst>
        </pc:spChg>
        <pc:spChg chg="add mod">
          <ac:chgData name="Tracy Johnston" userId="6ed25e14-e642-44f5-9a40-0e7359674d50" providerId="ADAL" clId="{A38E1058-B836-4763-90EA-1D7EBD9094F6}" dt="2022-11-09T17:06:40.761" v="112"/>
          <ac:spMkLst>
            <pc:docMk/>
            <pc:sldMk cId="0" sldId="258"/>
            <ac:spMk id="8" creationId="{3EC928F7-0404-4073-D6FF-ED171B2E5647}"/>
          </ac:spMkLst>
        </pc:spChg>
        <pc:spChg chg="mod">
          <ac:chgData name="Tracy Johnston" userId="6ed25e14-e642-44f5-9a40-0e7359674d50" providerId="ADAL" clId="{A38E1058-B836-4763-90EA-1D7EBD9094F6}" dt="2022-11-09T13:44:28.864" v="56" actId="120"/>
          <ac:spMkLst>
            <pc:docMk/>
            <pc:sldMk cId="0" sldId="258"/>
            <ac:spMk id="23554" creationId="{C3CAEDC3-4265-DE2A-71B3-88C12F2CF7E2}"/>
          </ac:spMkLst>
        </pc:spChg>
        <pc:spChg chg="del">
          <ac:chgData name="Tracy Johnston" userId="6ed25e14-e642-44f5-9a40-0e7359674d50" providerId="ADAL" clId="{A38E1058-B836-4763-90EA-1D7EBD9094F6}" dt="2022-11-09T17:03:05.173" v="59" actId="478"/>
          <ac:spMkLst>
            <pc:docMk/>
            <pc:sldMk cId="0" sldId="258"/>
            <ac:spMk id="23556" creationId="{09D8E9B9-C321-8200-CE7A-C8939F82BF31}"/>
          </ac:spMkLst>
        </pc:spChg>
        <pc:picChg chg="add mod">
          <ac:chgData name="Tracy Johnston" userId="6ed25e14-e642-44f5-9a40-0e7359674d50" providerId="ADAL" clId="{A38E1058-B836-4763-90EA-1D7EBD9094F6}" dt="2022-11-09T17:03:41.350" v="73" actId="1035"/>
          <ac:picMkLst>
            <pc:docMk/>
            <pc:sldMk cId="0" sldId="258"/>
            <ac:picMk id="4" creationId="{C8A59676-1CC1-6A74-7D46-CC5B29CF4116}"/>
          </ac:picMkLst>
        </pc:picChg>
        <pc:picChg chg="add del mod">
          <ac:chgData name="Tracy Johnston" userId="6ed25e14-e642-44f5-9a40-0e7359674d50" providerId="ADAL" clId="{A38E1058-B836-4763-90EA-1D7EBD9094F6}" dt="2022-11-09T17:06:18.629" v="111" actId="478"/>
          <ac:picMkLst>
            <pc:docMk/>
            <pc:sldMk cId="0" sldId="258"/>
            <ac:picMk id="6" creationId="{46EA721A-5C49-0FD7-0D76-1F9CCAF2BBC1}"/>
          </ac:picMkLst>
        </pc:picChg>
        <pc:picChg chg="del">
          <ac:chgData name="Tracy Johnston" userId="6ed25e14-e642-44f5-9a40-0e7359674d50" providerId="ADAL" clId="{A38E1058-B836-4763-90EA-1D7EBD9094F6}" dt="2022-11-09T17:03:03.748" v="58" actId="478"/>
          <ac:picMkLst>
            <pc:docMk/>
            <pc:sldMk cId="0" sldId="258"/>
            <ac:picMk id="23557" creationId="{3BDDEDF3-9302-FE88-9586-21C01B6D8C05}"/>
          </ac:picMkLst>
        </pc:picChg>
      </pc:sldChg>
      <pc:sldChg chg="addSp delSp modSp mod modTransition modAnim">
        <pc:chgData name="Tracy Johnston" userId="6ed25e14-e642-44f5-9a40-0e7359674d50" providerId="ADAL" clId="{A38E1058-B836-4763-90EA-1D7EBD9094F6}" dt="2022-11-09T19:27:37.657" v="489"/>
        <pc:sldMkLst>
          <pc:docMk/>
          <pc:sldMk cId="0" sldId="259"/>
        </pc:sldMkLst>
        <pc:spChg chg="mod">
          <ac:chgData name="Tracy Johnston" userId="6ed25e14-e642-44f5-9a40-0e7359674d50" providerId="ADAL" clId="{A38E1058-B836-4763-90EA-1D7EBD9094F6}" dt="2022-11-09T17:07:31.890" v="118" actId="1076"/>
          <ac:spMkLst>
            <pc:docMk/>
            <pc:sldMk cId="0" sldId="259"/>
            <ac:spMk id="3" creationId="{84C34399-F7F8-4ECA-C04B-9530F3C1D138}"/>
          </ac:spMkLst>
        </pc:spChg>
        <pc:spChg chg="mod">
          <ac:chgData name="Tracy Johnston" userId="6ed25e14-e642-44f5-9a40-0e7359674d50" providerId="ADAL" clId="{A38E1058-B836-4763-90EA-1D7EBD9094F6}" dt="2022-11-09T17:07:19.941" v="115" actId="255"/>
          <ac:spMkLst>
            <pc:docMk/>
            <pc:sldMk cId="0" sldId="259"/>
            <ac:spMk id="25602" creationId="{D7A0895F-05F0-EA31-7842-6900A2529C25}"/>
          </ac:spMkLst>
        </pc:spChg>
        <pc:spChg chg="del">
          <ac:chgData name="Tracy Johnston" userId="6ed25e14-e642-44f5-9a40-0e7359674d50" providerId="ADAL" clId="{A38E1058-B836-4763-90EA-1D7EBD9094F6}" dt="2022-11-09T17:24:51.122" v="152" actId="478"/>
          <ac:spMkLst>
            <pc:docMk/>
            <pc:sldMk cId="0" sldId="259"/>
            <ac:spMk id="25604" creationId="{A2C89EEA-7861-D9B7-11B4-3C7C87B17411}"/>
          </ac:spMkLst>
        </pc:spChg>
        <pc:picChg chg="add mod">
          <ac:chgData name="Tracy Johnston" userId="6ed25e14-e642-44f5-9a40-0e7359674d50" providerId="ADAL" clId="{A38E1058-B836-4763-90EA-1D7EBD9094F6}" dt="2022-11-09T17:16:37.330" v="120" actId="1076"/>
          <ac:picMkLst>
            <pc:docMk/>
            <pc:sldMk cId="0" sldId="259"/>
            <ac:picMk id="2" creationId="{AB16C20B-025E-9E60-5128-183FFE074590}"/>
          </ac:picMkLst>
        </pc:picChg>
      </pc:sldChg>
      <pc:sldChg chg="addSp delSp modSp mod modTransition modAnim">
        <pc:chgData name="Tracy Johnston" userId="6ed25e14-e642-44f5-9a40-0e7359674d50" providerId="ADAL" clId="{A38E1058-B836-4763-90EA-1D7EBD9094F6}" dt="2022-11-09T19:27:44.831" v="490"/>
        <pc:sldMkLst>
          <pc:docMk/>
          <pc:sldMk cId="0" sldId="260"/>
        </pc:sldMkLst>
        <pc:spChg chg="mod">
          <ac:chgData name="Tracy Johnston" userId="6ed25e14-e642-44f5-9a40-0e7359674d50" providerId="ADAL" clId="{A38E1058-B836-4763-90EA-1D7EBD9094F6}" dt="2022-11-09T17:20:39.068" v="133" actId="14100"/>
          <ac:spMkLst>
            <pc:docMk/>
            <pc:sldMk cId="0" sldId="260"/>
            <ac:spMk id="3" creationId="{1F94D592-CAB9-179F-80DD-3BEA5F16BB55}"/>
          </ac:spMkLst>
        </pc:spChg>
        <pc:spChg chg="del">
          <ac:chgData name="Tracy Johnston" userId="6ed25e14-e642-44f5-9a40-0e7359674d50" providerId="ADAL" clId="{A38E1058-B836-4763-90EA-1D7EBD9094F6}" dt="2022-11-09T17:24:47.730" v="151" actId="478"/>
          <ac:spMkLst>
            <pc:docMk/>
            <pc:sldMk cId="0" sldId="260"/>
            <ac:spMk id="27651" creationId="{67867EFD-0EC4-88A1-BAAC-FB079CBB8559}"/>
          </ac:spMkLst>
        </pc:spChg>
        <pc:picChg chg="add mod">
          <ac:chgData name="Tracy Johnston" userId="6ed25e14-e642-44f5-9a40-0e7359674d50" providerId="ADAL" clId="{A38E1058-B836-4763-90EA-1D7EBD9094F6}" dt="2022-11-09T17:20:45.003" v="134" actId="1076"/>
          <ac:picMkLst>
            <pc:docMk/>
            <pc:sldMk cId="0" sldId="260"/>
            <ac:picMk id="4" creationId="{DA664830-86E8-FCAC-B44F-C451F6FB144D}"/>
          </ac:picMkLst>
        </pc:picChg>
      </pc:sldChg>
      <pc:sldChg chg="addSp delSp modSp mod modTransition modAnim">
        <pc:chgData name="Tracy Johnston" userId="6ed25e14-e642-44f5-9a40-0e7359674d50" providerId="ADAL" clId="{A38E1058-B836-4763-90EA-1D7EBD9094F6}" dt="2022-11-09T19:27:51.464" v="491"/>
        <pc:sldMkLst>
          <pc:docMk/>
          <pc:sldMk cId="0" sldId="261"/>
        </pc:sldMkLst>
        <pc:spChg chg="mod">
          <ac:chgData name="Tracy Johnston" userId="6ed25e14-e642-44f5-9a40-0e7359674d50" providerId="ADAL" clId="{A38E1058-B836-4763-90EA-1D7EBD9094F6}" dt="2022-11-09T17:21:33.814" v="139" actId="20577"/>
          <ac:spMkLst>
            <pc:docMk/>
            <pc:sldMk cId="0" sldId="261"/>
            <ac:spMk id="2" creationId="{F8644580-01E3-F1A1-23B6-3BD06543B875}"/>
          </ac:spMkLst>
        </pc:spChg>
        <pc:spChg chg="mod">
          <ac:chgData name="Tracy Johnston" userId="6ed25e14-e642-44f5-9a40-0e7359674d50" providerId="ADAL" clId="{A38E1058-B836-4763-90EA-1D7EBD9094F6}" dt="2022-11-09T17:21:02.411" v="135" actId="120"/>
          <ac:spMkLst>
            <pc:docMk/>
            <pc:sldMk cId="0" sldId="261"/>
            <ac:spMk id="29698" creationId="{E8FA8C6A-CDE4-A3BC-D777-22EB01E77939}"/>
          </ac:spMkLst>
        </pc:spChg>
        <pc:spChg chg="del">
          <ac:chgData name="Tracy Johnston" userId="6ed25e14-e642-44f5-9a40-0e7359674d50" providerId="ADAL" clId="{A38E1058-B836-4763-90EA-1D7EBD9094F6}" dt="2022-11-09T17:24:36.066" v="150" actId="478"/>
          <ac:spMkLst>
            <pc:docMk/>
            <pc:sldMk cId="0" sldId="261"/>
            <ac:spMk id="29700" creationId="{38F6E090-AE39-CE65-AFDF-E06AFB294D20}"/>
          </ac:spMkLst>
        </pc:spChg>
        <pc:picChg chg="add mod">
          <ac:chgData name="Tracy Johnston" userId="6ed25e14-e642-44f5-9a40-0e7359674d50" providerId="ADAL" clId="{A38E1058-B836-4763-90EA-1D7EBD9094F6}" dt="2022-11-09T17:21:29.561" v="138"/>
          <ac:picMkLst>
            <pc:docMk/>
            <pc:sldMk cId="0" sldId="261"/>
            <ac:picMk id="3" creationId="{FDEEA40B-4BA0-C3C9-7504-A2EEFB285F54}"/>
          </ac:picMkLst>
        </pc:picChg>
      </pc:sldChg>
      <pc:sldChg chg="addSp delSp modSp mod modTransition modAnim">
        <pc:chgData name="Tracy Johnston" userId="6ed25e14-e642-44f5-9a40-0e7359674d50" providerId="ADAL" clId="{A38E1058-B836-4763-90EA-1D7EBD9094F6}" dt="2022-11-09T19:28:00.466" v="492"/>
        <pc:sldMkLst>
          <pc:docMk/>
          <pc:sldMk cId="0" sldId="262"/>
        </pc:sldMkLst>
        <pc:spChg chg="mod">
          <ac:chgData name="Tracy Johnston" userId="6ed25e14-e642-44f5-9a40-0e7359674d50" providerId="ADAL" clId="{A38E1058-B836-4763-90EA-1D7EBD9094F6}" dt="2022-11-09T18:25:35.002" v="176" actId="14100"/>
          <ac:spMkLst>
            <pc:docMk/>
            <pc:sldMk cId="0" sldId="262"/>
            <ac:spMk id="4" creationId="{D60E98B9-DB07-5A3A-E5CC-A30C97D9C57D}"/>
          </ac:spMkLst>
        </pc:spChg>
        <pc:spChg chg="mod">
          <ac:chgData name="Tracy Johnston" userId="6ed25e14-e642-44f5-9a40-0e7359674d50" providerId="ADAL" clId="{A38E1058-B836-4763-90EA-1D7EBD9094F6}" dt="2022-11-09T17:21:43.937" v="140" actId="255"/>
          <ac:spMkLst>
            <pc:docMk/>
            <pc:sldMk cId="0" sldId="262"/>
            <ac:spMk id="31746" creationId="{CBCB1C5F-C714-F0E8-3D5B-19E685CE9A74}"/>
          </ac:spMkLst>
        </pc:spChg>
        <pc:spChg chg="del">
          <ac:chgData name="Tracy Johnston" userId="6ed25e14-e642-44f5-9a40-0e7359674d50" providerId="ADAL" clId="{A38E1058-B836-4763-90EA-1D7EBD9094F6}" dt="2022-11-09T17:24:32.083" v="149" actId="478"/>
          <ac:spMkLst>
            <pc:docMk/>
            <pc:sldMk cId="0" sldId="262"/>
            <ac:spMk id="31748" creationId="{8BF2516E-8D5C-ACA6-804E-38EE16EBE030}"/>
          </ac:spMkLst>
        </pc:spChg>
        <pc:picChg chg="add del mod">
          <ac:chgData name="Tracy Johnston" userId="6ed25e14-e642-44f5-9a40-0e7359674d50" providerId="ADAL" clId="{A38E1058-B836-4763-90EA-1D7EBD9094F6}" dt="2022-11-09T17:31:31.675" v="153" actId="478"/>
          <ac:picMkLst>
            <pc:docMk/>
            <pc:sldMk cId="0" sldId="262"/>
            <ac:picMk id="3" creationId="{14838285-62E9-9F2E-AE37-24BA866FA5F6}"/>
          </ac:picMkLst>
        </pc:picChg>
        <pc:picChg chg="add del mod">
          <ac:chgData name="Tracy Johnston" userId="6ed25e14-e642-44f5-9a40-0e7359674d50" providerId="ADAL" clId="{A38E1058-B836-4763-90EA-1D7EBD9094F6}" dt="2022-11-09T17:31:40.282" v="156" actId="478"/>
          <ac:picMkLst>
            <pc:docMk/>
            <pc:sldMk cId="0" sldId="262"/>
            <ac:picMk id="6" creationId="{1D37E91E-8024-FB7E-A0A0-E5207E137E4E}"/>
          </ac:picMkLst>
        </pc:picChg>
        <pc:picChg chg="add mod">
          <ac:chgData name="Tracy Johnston" userId="6ed25e14-e642-44f5-9a40-0e7359674d50" providerId="ADAL" clId="{A38E1058-B836-4763-90EA-1D7EBD9094F6}" dt="2022-11-09T17:34:25.435" v="164" actId="1076"/>
          <ac:picMkLst>
            <pc:docMk/>
            <pc:sldMk cId="0" sldId="262"/>
            <ac:picMk id="8" creationId="{1ACFA045-E28C-FA2A-8717-BB7EEB10C3BB}"/>
          </ac:picMkLst>
        </pc:picChg>
      </pc:sldChg>
      <pc:sldChg chg="addSp delSp modSp mod modTransition modAnim">
        <pc:chgData name="Tracy Johnston" userId="6ed25e14-e642-44f5-9a40-0e7359674d50" providerId="ADAL" clId="{A38E1058-B836-4763-90EA-1D7EBD9094F6}" dt="2022-11-09T19:28:12.728" v="493"/>
        <pc:sldMkLst>
          <pc:docMk/>
          <pc:sldMk cId="0" sldId="263"/>
        </pc:sldMkLst>
        <pc:spChg chg="mod">
          <ac:chgData name="Tracy Johnston" userId="6ed25e14-e642-44f5-9a40-0e7359674d50" providerId="ADAL" clId="{A38E1058-B836-4763-90EA-1D7EBD9094F6}" dt="2022-11-09T18:24:58.397" v="172" actId="14100"/>
          <ac:spMkLst>
            <pc:docMk/>
            <pc:sldMk cId="0" sldId="263"/>
            <ac:spMk id="3" creationId="{773A952F-0FB8-E9CE-BDAD-15A04D9AF436}"/>
          </ac:spMkLst>
        </pc:spChg>
        <pc:spChg chg="mod">
          <ac:chgData name="Tracy Johnston" userId="6ed25e14-e642-44f5-9a40-0e7359674d50" providerId="ADAL" clId="{A38E1058-B836-4763-90EA-1D7EBD9094F6}" dt="2022-11-09T18:25:01.493" v="173" actId="14100"/>
          <ac:spMkLst>
            <pc:docMk/>
            <pc:sldMk cId="0" sldId="263"/>
            <ac:spMk id="33794" creationId="{A3D52636-0595-7202-6A31-F191A6DA05E2}"/>
          </ac:spMkLst>
        </pc:spChg>
        <pc:spChg chg="del">
          <ac:chgData name="Tracy Johnston" userId="6ed25e14-e642-44f5-9a40-0e7359674d50" providerId="ADAL" clId="{A38E1058-B836-4763-90EA-1D7EBD9094F6}" dt="2022-11-09T17:24:26.482" v="148" actId="478"/>
          <ac:spMkLst>
            <pc:docMk/>
            <pc:sldMk cId="0" sldId="263"/>
            <ac:spMk id="33796" creationId="{4C98E70C-4AA2-57F5-8F4B-267DD1F0F8DB}"/>
          </ac:spMkLst>
        </pc:spChg>
        <pc:picChg chg="add mod">
          <ac:chgData name="Tracy Johnston" userId="6ed25e14-e642-44f5-9a40-0e7359674d50" providerId="ADAL" clId="{A38E1058-B836-4763-90EA-1D7EBD9094F6}" dt="2022-11-09T18:34:41.697" v="208" actId="1076"/>
          <ac:picMkLst>
            <pc:docMk/>
            <pc:sldMk cId="0" sldId="263"/>
            <ac:picMk id="4" creationId="{E8271DB8-35B1-D4AC-A489-5585B9B5AC7D}"/>
          </ac:picMkLst>
        </pc:picChg>
      </pc:sldChg>
      <pc:sldChg chg="addSp delSp modSp mod modTransition modAnim">
        <pc:chgData name="Tracy Johnston" userId="6ed25e14-e642-44f5-9a40-0e7359674d50" providerId="ADAL" clId="{A38E1058-B836-4763-90EA-1D7EBD9094F6}" dt="2022-11-09T19:28:26.858" v="494"/>
        <pc:sldMkLst>
          <pc:docMk/>
          <pc:sldMk cId="0" sldId="264"/>
        </pc:sldMkLst>
        <pc:spChg chg="mod">
          <ac:chgData name="Tracy Johnston" userId="6ed25e14-e642-44f5-9a40-0e7359674d50" providerId="ADAL" clId="{A38E1058-B836-4763-90EA-1D7EBD9094F6}" dt="2022-11-09T18:34:30.589" v="207" actId="14100"/>
          <ac:spMkLst>
            <pc:docMk/>
            <pc:sldMk cId="0" sldId="264"/>
            <ac:spMk id="3" creationId="{3ACF5490-2640-4A3F-48F8-9DC20BDE78CA}"/>
          </ac:spMkLst>
        </pc:spChg>
        <pc:spChg chg="mod">
          <ac:chgData name="Tracy Johnston" userId="6ed25e14-e642-44f5-9a40-0e7359674d50" providerId="ADAL" clId="{A38E1058-B836-4763-90EA-1D7EBD9094F6}" dt="2022-11-09T18:25:46.124" v="178" actId="255"/>
          <ac:spMkLst>
            <pc:docMk/>
            <pc:sldMk cId="0" sldId="264"/>
            <ac:spMk id="35842" creationId="{201C9CA9-E707-1473-14A5-51321DF47C62}"/>
          </ac:spMkLst>
        </pc:spChg>
        <pc:spChg chg="del">
          <ac:chgData name="Tracy Johnston" userId="6ed25e14-e642-44f5-9a40-0e7359674d50" providerId="ADAL" clId="{A38E1058-B836-4763-90EA-1D7EBD9094F6}" dt="2022-11-09T18:34:19.569" v="202" actId="478"/>
          <ac:spMkLst>
            <pc:docMk/>
            <pc:sldMk cId="0" sldId="264"/>
            <ac:spMk id="35844" creationId="{7B5C4CFA-C698-9C9B-F45C-79277CDB2CE4}"/>
          </ac:spMkLst>
        </pc:spChg>
        <pc:picChg chg="add mod">
          <ac:chgData name="Tracy Johnston" userId="6ed25e14-e642-44f5-9a40-0e7359674d50" providerId="ADAL" clId="{A38E1058-B836-4763-90EA-1D7EBD9094F6}" dt="2022-11-09T18:34:23.121" v="206" actId="1037"/>
          <ac:picMkLst>
            <pc:docMk/>
            <pc:sldMk cId="0" sldId="264"/>
            <ac:picMk id="4" creationId="{65BA5044-5616-E879-E048-6699DD5E310B}"/>
          </ac:picMkLst>
        </pc:picChg>
      </pc:sldChg>
      <pc:sldChg chg="addSp delSp modSp mod modTransition modAnim">
        <pc:chgData name="Tracy Johnston" userId="6ed25e14-e642-44f5-9a40-0e7359674d50" providerId="ADAL" clId="{A38E1058-B836-4763-90EA-1D7EBD9094F6}" dt="2022-11-09T19:28:36.303" v="495"/>
        <pc:sldMkLst>
          <pc:docMk/>
          <pc:sldMk cId="0" sldId="265"/>
        </pc:sldMkLst>
        <pc:spChg chg="mod">
          <ac:chgData name="Tracy Johnston" userId="6ed25e14-e642-44f5-9a40-0e7359674d50" providerId="ADAL" clId="{A38E1058-B836-4763-90EA-1D7EBD9094F6}" dt="2022-11-09T18:44:17.057" v="222" actId="14100"/>
          <ac:spMkLst>
            <pc:docMk/>
            <pc:sldMk cId="0" sldId="265"/>
            <ac:spMk id="5" creationId="{1677C62E-D890-1CBB-C1AA-F7432463CB83}"/>
          </ac:spMkLst>
        </pc:spChg>
        <pc:spChg chg="del">
          <ac:chgData name="Tracy Johnston" userId="6ed25e14-e642-44f5-9a40-0e7359674d50" providerId="ADAL" clId="{A38E1058-B836-4763-90EA-1D7EBD9094F6}" dt="2022-11-09T18:35:21.090" v="210" actId="478"/>
          <ac:spMkLst>
            <pc:docMk/>
            <pc:sldMk cId="0" sldId="265"/>
            <ac:spMk id="37891" creationId="{D74A7534-FEE6-173A-DE1D-06296D89F8A5}"/>
          </ac:spMkLst>
        </pc:spChg>
        <pc:picChg chg="add del mod">
          <ac:chgData name="Tracy Johnston" userId="6ed25e14-e642-44f5-9a40-0e7359674d50" providerId="ADAL" clId="{A38E1058-B836-4763-90EA-1D7EBD9094F6}" dt="2022-11-09T18:42:53.074" v="213" actId="478"/>
          <ac:picMkLst>
            <pc:docMk/>
            <pc:sldMk cId="0" sldId="265"/>
            <ac:picMk id="3" creationId="{CB252978-40D5-7DC7-1E61-FB6E8FE1F338}"/>
          </ac:picMkLst>
        </pc:picChg>
        <pc:picChg chg="add mod">
          <ac:chgData name="Tracy Johnston" userId="6ed25e14-e642-44f5-9a40-0e7359674d50" providerId="ADAL" clId="{A38E1058-B836-4763-90EA-1D7EBD9094F6}" dt="2022-11-09T18:44:29.727" v="241" actId="1036"/>
          <ac:picMkLst>
            <pc:docMk/>
            <pc:sldMk cId="0" sldId="265"/>
            <ac:picMk id="6" creationId="{31BACDDC-84D7-23B5-8E68-48394E258E61}"/>
          </ac:picMkLst>
        </pc:picChg>
      </pc:sldChg>
      <pc:sldChg chg="delSp modSp mod modTransition modAnim">
        <pc:chgData name="Tracy Johnston" userId="6ed25e14-e642-44f5-9a40-0e7359674d50" providerId="ADAL" clId="{A38E1058-B836-4763-90EA-1D7EBD9094F6}" dt="2022-11-09T19:28:51.893" v="496"/>
        <pc:sldMkLst>
          <pc:docMk/>
          <pc:sldMk cId="0" sldId="266"/>
        </pc:sldMkLst>
        <pc:spChg chg="mod">
          <ac:chgData name="Tracy Johnston" userId="6ed25e14-e642-44f5-9a40-0e7359674d50" providerId="ADAL" clId="{A38E1058-B836-4763-90EA-1D7EBD9094F6}" dt="2022-11-09T18:45:17.376" v="253" actId="1035"/>
          <ac:spMkLst>
            <pc:docMk/>
            <pc:sldMk cId="0" sldId="266"/>
            <ac:spMk id="3" creationId="{B5DE20C1-0C8C-1EFF-82FC-6287B7367EA1}"/>
          </ac:spMkLst>
        </pc:spChg>
        <pc:spChg chg="mod">
          <ac:chgData name="Tracy Johnston" userId="6ed25e14-e642-44f5-9a40-0e7359674d50" providerId="ADAL" clId="{A38E1058-B836-4763-90EA-1D7EBD9094F6}" dt="2022-11-09T18:45:21.530" v="254" actId="14100"/>
          <ac:spMkLst>
            <pc:docMk/>
            <pc:sldMk cId="0" sldId="266"/>
            <ac:spMk id="38914" creationId="{CCB824A8-43C6-65D7-FF56-7390899DFAF2}"/>
          </ac:spMkLst>
        </pc:spChg>
        <pc:spChg chg="del">
          <ac:chgData name="Tracy Johnston" userId="6ed25e14-e642-44f5-9a40-0e7359674d50" providerId="ADAL" clId="{A38E1058-B836-4763-90EA-1D7EBD9094F6}" dt="2022-11-09T18:45:24.975" v="255" actId="478"/>
          <ac:spMkLst>
            <pc:docMk/>
            <pc:sldMk cId="0" sldId="266"/>
            <ac:spMk id="38916" creationId="{FDDABE50-2143-7F13-BDEC-FE4B0157E028}"/>
          </ac:spMkLst>
        </pc:spChg>
      </pc:sldChg>
      <pc:sldChg chg="addSp delSp modSp mod modTransition modAnim modNotesTx">
        <pc:chgData name="Tracy Johnston" userId="6ed25e14-e642-44f5-9a40-0e7359674d50" providerId="ADAL" clId="{A38E1058-B836-4763-90EA-1D7EBD9094F6}" dt="2022-11-09T19:26:52.484" v="487"/>
        <pc:sldMkLst>
          <pc:docMk/>
          <pc:sldMk cId="0" sldId="267"/>
        </pc:sldMkLst>
        <pc:spChg chg="mod">
          <ac:chgData name="Tracy Johnston" userId="6ed25e14-e642-44f5-9a40-0e7359674d50" providerId="ADAL" clId="{A38E1058-B836-4763-90EA-1D7EBD9094F6}" dt="2022-11-09T18:47:28.259" v="274" actId="14100"/>
          <ac:spMkLst>
            <pc:docMk/>
            <pc:sldMk cId="0" sldId="267"/>
            <ac:spMk id="5" creationId="{6A72AC6B-1EB5-3919-CDC4-1003DA64C6E8}"/>
          </ac:spMkLst>
        </pc:spChg>
        <pc:spChg chg="mod">
          <ac:chgData name="Tracy Johnston" userId="6ed25e14-e642-44f5-9a40-0e7359674d50" providerId="ADAL" clId="{A38E1058-B836-4763-90EA-1D7EBD9094F6}" dt="2022-11-09T18:54:01.493" v="294" actId="14100"/>
          <ac:spMkLst>
            <pc:docMk/>
            <pc:sldMk cId="0" sldId="267"/>
            <ac:spMk id="40962" creationId="{487865CB-B19A-B938-B76D-60FFAAE47187}"/>
          </ac:spMkLst>
        </pc:spChg>
        <pc:spChg chg="del">
          <ac:chgData name="Tracy Johnston" userId="6ed25e14-e642-44f5-9a40-0e7359674d50" providerId="ADAL" clId="{A38E1058-B836-4763-90EA-1D7EBD9094F6}" dt="2022-11-09T18:49:53.310" v="280" actId="478"/>
          <ac:spMkLst>
            <pc:docMk/>
            <pc:sldMk cId="0" sldId="267"/>
            <ac:spMk id="40964" creationId="{D8D5447F-1C6B-0CAA-ADFC-C84E2436F3C2}"/>
          </ac:spMkLst>
        </pc:spChg>
        <pc:picChg chg="add del">
          <ac:chgData name="Tracy Johnston" userId="6ed25e14-e642-44f5-9a40-0e7359674d50" providerId="ADAL" clId="{A38E1058-B836-4763-90EA-1D7EBD9094F6}" dt="2022-11-09T18:49:37.085" v="277" actId="478"/>
          <ac:picMkLst>
            <pc:docMk/>
            <pc:sldMk cId="0" sldId="267"/>
            <ac:picMk id="3" creationId="{C497BBB5-8F48-39C1-DF02-DC71E9E0D23A}"/>
          </ac:picMkLst>
        </pc:picChg>
        <pc:picChg chg="add del">
          <ac:chgData name="Tracy Johnston" userId="6ed25e14-e642-44f5-9a40-0e7359674d50" providerId="ADAL" clId="{A38E1058-B836-4763-90EA-1D7EBD9094F6}" dt="2022-11-09T18:49:50.492" v="279" actId="478"/>
          <ac:picMkLst>
            <pc:docMk/>
            <pc:sldMk cId="0" sldId="267"/>
            <ac:picMk id="6" creationId="{0B1F0B41-F7FD-3578-06EB-B49EAB490369}"/>
          </ac:picMkLst>
        </pc:picChg>
        <pc:picChg chg="add del">
          <ac:chgData name="Tracy Johnston" userId="6ed25e14-e642-44f5-9a40-0e7359674d50" providerId="ADAL" clId="{A38E1058-B836-4763-90EA-1D7EBD9094F6}" dt="2022-11-09T18:51:01.692" v="282" actId="478"/>
          <ac:picMkLst>
            <pc:docMk/>
            <pc:sldMk cId="0" sldId="267"/>
            <ac:picMk id="8" creationId="{77EF2196-D249-AFA7-DC8E-F6E68C476A8F}"/>
          </ac:picMkLst>
        </pc:picChg>
        <pc:picChg chg="add del">
          <ac:chgData name="Tracy Johnston" userId="6ed25e14-e642-44f5-9a40-0e7359674d50" providerId="ADAL" clId="{A38E1058-B836-4763-90EA-1D7EBD9094F6}" dt="2022-11-09T18:51:39.725" v="284" actId="478"/>
          <ac:picMkLst>
            <pc:docMk/>
            <pc:sldMk cId="0" sldId="267"/>
            <ac:picMk id="10" creationId="{52267306-DBC4-74FB-C1EA-F13FE2F121C5}"/>
          </ac:picMkLst>
        </pc:picChg>
        <pc:picChg chg="add mod">
          <ac:chgData name="Tracy Johnston" userId="6ed25e14-e642-44f5-9a40-0e7359674d50" providerId="ADAL" clId="{A38E1058-B836-4763-90EA-1D7EBD9094F6}" dt="2022-11-09T18:53:48.922" v="293" actId="962"/>
          <ac:picMkLst>
            <pc:docMk/>
            <pc:sldMk cId="0" sldId="267"/>
            <ac:picMk id="12" creationId="{FF45A605-70AD-FA0F-378B-8577EDB62929}"/>
          </ac:picMkLst>
        </pc:picChg>
        <pc:picChg chg="del">
          <ac:chgData name="Tracy Johnston" userId="6ed25e14-e642-44f5-9a40-0e7359674d50" providerId="ADAL" clId="{A38E1058-B836-4763-90EA-1D7EBD9094F6}" dt="2022-11-09T18:49:30.383" v="275" actId="478"/>
          <ac:picMkLst>
            <pc:docMk/>
            <pc:sldMk cId="0" sldId="267"/>
            <ac:picMk id="40965" creationId="{7B1CDE22-B148-54C6-46BE-A5D775D0A1E1}"/>
          </ac:picMkLst>
        </pc:picChg>
      </pc:sldChg>
      <pc:sldChg chg="addSp delSp modSp mod modTransition">
        <pc:chgData name="Tracy Johnston" userId="6ed25e14-e642-44f5-9a40-0e7359674d50" providerId="ADAL" clId="{A38E1058-B836-4763-90EA-1D7EBD9094F6}" dt="2022-11-09T19:26:52.484" v="487"/>
        <pc:sldMkLst>
          <pc:docMk/>
          <pc:sldMk cId="0" sldId="268"/>
        </pc:sldMkLst>
        <pc:spChg chg="mod">
          <ac:chgData name="Tracy Johnston" userId="6ed25e14-e642-44f5-9a40-0e7359674d50" providerId="ADAL" clId="{A38E1058-B836-4763-90EA-1D7EBD9094F6}" dt="2022-11-09T18:54:13.548" v="295" actId="120"/>
          <ac:spMkLst>
            <pc:docMk/>
            <pc:sldMk cId="0" sldId="268"/>
            <ac:spMk id="43010" creationId="{A8E9E108-C2D0-77E3-4BC9-C3CDB8DC1889}"/>
          </ac:spMkLst>
        </pc:spChg>
        <pc:spChg chg="mod">
          <ac:chgData name="Tracy Johnston" userId="6ed25e14-e642-44f5-9a40-0e7359674d50" providerId="ADAL" clId="{A38E1058-B836-4763-90EA-1D7EBD9094F6}" dt="2022-11-09T19:01:10.899" v="380" actId="14100"/>
          <ac:spMkLst>
            <pc:docMk/>
            <pc:sldMk cId="0" sldId="268"/>
            <ac:spMk id="43011" creationId="{4E7DABD6-3DC1-44C1-E12A-782B31D1BC4F}"/>
          </ac:spMkLst>
        </pc:spChg>
        <pc:spChg chg="del">
          <ac:chgData name="Tracy Johnston" userId="6ed25e14-e642-44f5-9a40-0e7359674d50" providerId="ADAL" clId="{A38E1058-B836-4763-90EA-1D7EBD9094F6}" dt="2022-11-09T19:00:47.636" v="323" actId="478"/>
          <ac:spMkLst>
            <pc:docMk/>
            <pc:sldMk cId="0" sldId="268"/>
            <ac:spMk id="43012" creationId="{EC2AA9BE-89E6-0DAD-A834-6FD85C23B330}"/>
          </ac:spMkLst>
        </pc:spChg>
        <pc:picChg chg="add mod">
          <ac:chgData name="Tracy Johnston" userId="6ed25e14-e642-44f5-9a40-0e7359674d50" providerId="ADAL" clId="{A38E1058-B836-4763-90EA-1D7EBD9094F6}" dt="2022-11-09T19:01:05.634" v="378" actId="1038"/>
          <ac:picMkLst>
            <pc:docMk/>
            <pc:sldMk cId="0" sldId="268"/>
            <ac:picMk id="3" creationId="{313D3DFA-7830-B899-CC94-E12B9D129842}"/>
          </ac:picMkLst>
        </pc:picChg>
      </pc:sldChg>
      <pc:sldChg chg="addSp delSp modSp mod modTransition modAnim modNotesTx">
        <pc:chgData name="Tracy Johnston" userId="6ed25e14-e642-44f5-9a40-0e7359674d50" providerId="ADAL" clId="{A38E1058-B836-4763-90EA-1D7EBD9094F6}" dt="2022-11-09T19:29:01.625" v="497"/>
        <pc:sldMkLst>
          <pc:docMk/>
          <pc:sldMk cId="0" sldId="269"/>
        </pc:sldMkLst>
        <pc:spChg chg="add mod">
          <ac:chgData name="Tracy Johnston" userId="6ed25e14-e642-44f5-9a40-0e7359674d50" providerId="ADAL" clId="{A38E1058-B836-4763-90EA-1D7EBD9094F6}" dt="2022-11-09T19:02:28.251" v="384"/>
          <ac:spMkLst>
            <pc:docMk/>
            <pc:sldMk cId="0" sldId="269"/>
            <ac:spMk id="2" creationId="{00A2C7C0-7A23-F618-D488-794C6A571BF5}"/>
          </ac:spMkLst>
        </pc:spChg>
        <pc:spChg chg="mod">
          <ac:chgData name="Tracy Johnston" userId="6ed25e14-e642-44f5-9a40-0e7359674d50" providerId="ADAL" clId="{A38E1058-B836-4763-90EA-1D7EBD9094F6}" dt="2022-11-09T19:03:05.327" v="393" actId="20577"/>
          <ac:spMkLst>
            <pc:docMk/>
            <pc:sldMk cId="0" sldId="269"/>
            <ac:spMk id="3" creationId="{C33F64A9-6C52-72A4-CE6C-7AA17FD66826}"/>
          </ac:spMkLst>
        </pc:spChg>
        <pc:spChg chg="add mod">
          <ac:chgData name="Tracy Johnston" userId="6ed25e14-e642-44f5-9a40-0e7359674d50" providerId="ADAL" clId="{A38E1058-B836-4763-90EA-1D7EBD9094F6}" dt="2022-11-09T19:02:28.251" v="384"/>
          <ac:spMkLst>
            <pc:docMk/>
            <pc:sldMk cId="0" sldId="269"/>
            <ac:spMk id="4" creationId="{6BD38B78-61FA-9A2D-C5F9-D1B9EC4355B7}"/>
          </ac:spMkLst>
        </pc:spChg>
        <pc:spChg chg="add mod">
          <ac:chgData name="Tracy Johnston" userId="6ed25e14-e642-44f5-9a40-0e7359674d50" providerId="ADAL" clId="{A38E1058-B836-4763-90EA-1D7EBD9094F6}" dt="2022-11-09T19:02:28.251" v="384"/>
          <ac:spMkLst>
            <pc:docMk/>
            <pc:sldMk cId="0" sldId="269"/>
            <ac:spMk id="5" creationId="{4E85BDA0-1F1C-C1E9-7D85-F7014FDA07B7}"/>
          </ac:spMkLst>
        </pc:spChg>
        <pc:spChg chg="add mod">
          <ac:chgData name="Tracy Johnston" userId="6ed25e14-e642-44f5-9a40-0e7359674d50" providerId="ADAL" clId="{A38E1058-B836-4763-90EA-1D7EBD9094F6}" dt="2022-11-09T19:02:28.251" v="384"/>
          <ac:spMkLst>
            <pc:docMk/>
            <pc:sldMk cId="0" sldId="269"/>
            <ac:spMk id="6" creationId="{BBD36704-0E3F-D220-8D1B-B1D15E1B3730}"/>
          </ac:spMkLst>
        </pc:spChg>
        <pc:spChg chg="add mod">
          <ac:chgData name="Tracy Johnston" userId="6ed25e14-e642-44f5-9a40-0e7359674d50" providerId="ADAL" clId="{A38E1058-B836-4763-90EA-1D7EBD9094F6}" dt="2022-11-09T19:02:28.251" v="384"/>
          <ac:spMkLst>
            <pc:docMk/>
            <pc:sldMk cId="0" sldId="269"/>
            <ac:spMk id="7" creationId="{3EEB2E05-7547-287D-9687-831E16BE6705}"/>
          </ac:spMkLst>
        </pc:spChg>
        <pc:spChg chg="add mod">
          <ac:chgData name="Tracy Johnston" userId="6ed25e14-e642-44f5-9a40-0e7359674d50" providerId="ADAL" clId="{A38E1058-B836-4763-90EA-1D7EBD9094F6}" dt="2022-11-09T19:02:28.251" v="384"/>
          <ac:spMkLst>
            <pc:docMk/>
            <pc:sldMk cId="0" sldId="269"/>
            <ac:spMk id="8" creationId="{E8237B1B-DA34-FE39-21B0-789984F58C4D}"/>
          </ac:spMkLst>
        </pc:spChg>
        <pc:spChg chg="mod">
          <ac:chgData name="Tracy Johnston" userId="6ed25e14-e642-44f5-9a40-0e7359674d50" providerId="ADAL" clId="{A38E1058-B836-4763-90EA-1D7EBD9094F6}" dt="2022-11-09T19:03:02.843" v="392" actId="14100"/>
          <ac:spMkLst>
            <pc:docMk/>
            <pc:sldMk cId="0" sldId="269"/>
            <ac:spMk id="45058" creationId="{02AF489E-D2FA-A6D4-A55E-282B1B1D0897}"/>
          </ac:spMkLst>
        </pc:spChg>
        <pc:spChg chg="del">
          <ac:chgData name="Tracy Johnston" userId="6ed25e14-e642-44f5-9a40-0e7359674d50" providerId="ADAL" clId="{A38E1058-B836-4763-90EA-1D7EBD9094F6}" dt="2022-11-09T19:02:43.410" v="387" actId="478"/>
          <ac:spMkLst>
            <pc:docMk/>
            <pc:sldMk cId="0" sldId="269"/>
            <ac:spMk id="45060" creationId="{D5C63E31-C4AB-B47E-A51A-99E419B3BC4F}"/>
          </ac:spMkLst>
        </pc:spChg>
        <pc:picChg chg="del">
          <ac:chgData name="Tracy Johnston" userId="6ed25e14-e642-44f5-9a40-0e7359674d50" providerId="ADAL" clId="{A38E1058-B836-4763-90EA-1D7EBD9094F6}" dt="2022-11-09T19:02:05.151" v="383" actId="478"/>
          <ac:picMkLst>
            <pc:docMk/>
            <pc:sldMk cId="0" sldId="269"/>
            <ac:picMk id="45061" creationId="{F515C873-51B1-F35A-6ACC-5A369D7F08AA}"/>
          </ac:picMkLst>
        </pc:picChg>
      </pc:sldChg>
      <pc:sldChg chg="addSp delSp modSp modTransition">
        <pc:chgData name="Tracy Johnston" userId="6ed25e14-e642-44f5-9a40-0e7359674d50" providerId="ADAL" clId="{A38E1058-B836-4763-90EA-1D7EBD9094F6}" dt="2022-11-09T19:26:52.484" v="487"/>
        <pc:sldMkLst>
          <pc:docMk/>
          <pc:sldMk cId="0" sldId="270"/>
        </pc:sldMkLst>
        <pc:spChg chg="add del mod">
          <ac:chgData name="Tracy Johnston" userId="6ed25e14-e642-44f5-9a40-0e7359674d50" providerId="ADAL" clId="{A38E1058-B836-4763-90EA-1D7EBD9094F6}" dt="2022-11-09T19:25:34.127" v="484" actId="478"/>
          <ac:spMkLst>
            <pc:docMk/>
            <pc:sldMk cId="0" sldId="270"/>
            <ac:spMk id="2" creationId="{52584849-97FE-5F80-084F-A146ACEDC830}"/>
          </ac:spMkLst>
        </pc:spChg>
        <pc:spChg chg="add mod">
          <ac:chgData name="Tracy Johnston" userId="6ed25e14-e642-44f5-9a40-0e7359674d50" providerId="ADAL" clId="{A38E1058-B836-4763-90EA-1D7EBD9094F6}" dt="2022-11-09T19:25:36.028" v="485"/>
          <ac:spMkLst>
            <pc:docMk/>
            <pc:sldMk cId="0" sldId="270"/>
            <ac:spMk id="3" creationId="{8CD70C4B-62A0-D02C-EF57-CA93ABFF27DD}"/>
          </ac:spMkLst>
        </pc:spChg>
        <pc:spChg chg="add mod">
          <ac:chgData name="Tracy Johnston" userId="6ed25e14-e642-44f5-9a40-0e7359674d50" providerId="ADAL" clId="{A38E1058-B836-4763-90EA-1D7EBD9094F6}" dt="2022-11-09T19:25:36.028" v="485"/>
          <ac:spMkLst>
            <pc:docMk/>
            <pc:sldMk cId="0" sldId="270"/>
            <ac:spMk id="4" creationId="{F781BFA6-ADBE-9D06-31F6-1A6FCA92A8C2}"/>
          </ac:spMkLst>
        </pc:spChg>
        <pc:spChg chg="mod">
          <ac:chgData name="Tracy Johnston" userId="6ed25e14-e642-44f5-9a40-0e7359674d50" providerId="ADAL" clId="{A38E1058-B836-4763-90EA-1D7EBD9094F6}" dt="2022-11-09T19:25:36.028" v="485"/>
          <ac:spMkLst>
            <pc:docMk/>
            <pc:sldMk cId="0" sldId="270"/>
            <ac:spMk id="6" creationId="{1F8B5E3E-AD74-03C8-E020-16C42A9997A7}"/>
          </ac:spMkLst>
        </pc:spChg>
        <pc:spChg chg="mod">
          <ac:chgData name="Tracy Johnston" userId="6ed25e14-e642-44f5-9a40-0e7359674d50" providerId="ADAL" clId="{A38E1058-B836-4763-90EA-1D7EBD9094F6}" dt="2022-11-09T19:25:36.028" v="485"/>
          <ac:spMkLst>
            <pc:docMk/>
            <pc:sldMk cId="0" sldId="270"/>
            <ac:spMk id="7" creationId="{43C503B4-EE55-F662-96B1-29DC3C541B2B}"/>
          </ac:spMkLst>
        </pc:spChg>
        <pc:spChg chg="mod">
          <ac:chgData name="Tracy Johnston" userId="6ed25e14-e642-44f5-9a40-0e7359674d50" providerId="ADAL" clId="{A38E1058-B836-4763-90EA-1D7EBD9094F6}" dt="2022-11-09T19:25:36.028" v="485"/>
          <ac:spMkLst>
            <pc:docMk/>
            <pc:sldMk cId="0" sldId="270"/>
            <ac:spMk id="8" creationId="{B029F543-99F8-840B-0525-152CCCCE2818}"/>
          </ac:spMkLst>
        </pc:spChg>
        <pc:spChg chg="mod">
          <ac:chgData name="Tracy Johnston" userId="6ed25e14-e642-44f5-9a40-0e7359674d50" providerId="ADAL" clId="{A38E1058-B836-4763-90EA-1D7EBD9094F6}" dt="2022-11-09T19:25:36.028" v="485"/>
          <ac:spMkLst>
            <pc:docMk/>
            <pc:sldMk cId="0" sldId="270"/>
            <ac:spMk id="9" creationId="{E54A65A6-EC1F-7952-410C-48C80B8E63B6}"/>
          </ac:spMkLst>
        </pc:spChg>
        <pc:spChg chg="mod">
          <ac:chgData name="Tracy Johnston" userId="6ed25e14-e642-44f5-9a40-0e7359674d50" providerId="ADAL" clId="{A38E1058-B836-4763-90EA-1D7EBD9094F6}" dt="2022-11-09T19:25:36.028" v="485"/>
          <ac:spMkLst>
            <pc:docMk/>
            <pc:sldMk cId="0" sldId="270"/>
            <ac:spMk id="10" creationId="{3CA07E74-2680-DEFA-9B37-AE3190763C44}"/>
          </ac:spMkLst>
        </pc:spChg>
        <pc:spChg chg="mod">
          <ac:chgData name="Tracy Johnston" userId="6ed25e14-e642-44f5-9a40-0e7359674d50" providerId="ADAL" clId="{A38E1058-B836-4763-90EA-1D7EBD9094F6}" dt="2022-11-09T19:25:36.028" v="485"/>
          <ac:spMkLst>
            <pc:docMk/>
            <pc:sldMk cId="0" sldId="270"/>
            <ac:spMk id="11" creationId="{95A879EA-0C51-71F4-B7C8-A66D2351B729}"/>
          </ac:spMkLst>
        </pc:spChg>
        <pc:spChg chg="del mod">
          <ac:chgData name="Tracy Johnston" userId="6ed25e14-e642-44f5-9a40-0e7359674d50" providerId="ADAL" clId="{A38E1058-B836-4763-90EA-1D7EBD9094F6}" dt="2022-11-09T19:25:32.922" v="483" actId="478"/>
          <ac:spMkLst>
            <pc:docMk/>
            <pc:sldMk cId="0" sldId="270"/>
            <ac:spMk id="59394" creationId="{458AD659-4691-14A1-F053-CB30BB1029F0}"/>
          </ac:spMkLst>
        </pc:spChg>
        <pc:grpChg chg="add mod">
          <ac:chgData name="Tracy Johnston" userId="6ed25e14-e642-44f5-9a40-0e7359674d50" providerId="ADAL" clId="{A38E1058-B836-4763-90EA-1D7EBD9094F6}" dt="2022-11-09T19:25:36.028" v="485"/>
          <ac:grpSpMkLst>
            <pc:docMk/>
            <pc:sldMk cId="0" sldId="270"/>
            <ac:grpSpMk id="5" creationId="{FD7591B4-A16B-12B1-047A-973DBB3F14BD}"/>
          </ac:grpSpMkLst>
        </pc:grpChg>
      </pc:sldChg>
      <pc:sldChg chg="delSp modSp mod modTransition modAnim">
        <pc:chgData name="Tracy Johnston" userId="6ed25e14-e642-44f5-9a40-0e7359674d50" providerId="ADAL" clId="{A38E1058-B836-4763-90EA-1D7EBD9094F6}" dt="2022-11-09T19:29:09.203" v="498"/>
        <pc:sldMkLst>
          <pc:docMk/>
          <pc:sldMk cId="0" sldId="271"/>
        </pc:sldMkLst>
        <pc:spChg chg="mod">
          <ac:chgData name="Tracy Johnston" userId="6ed25e14-e642-44f5-9a40-0e7359674d50" providerId="ADAL" clId="{A38E1058-B836-4763-90EA-1D7EBD9094F6}" dt="2022-11-09T19:04:34.842" v="402" actId="14100"/>
          <ac:spMkLst>
            <pc:docMk/>
            <pc:sldMk cId="0" sldId="271"/>
            <ac:spMk id="3" creationId="{CBB15B9A-8331-A8C1-2F2F-C64453F694A3}"/>
          </ac:spMkLst>
        </pc:spChg>
        <pc:spChg chg="del mod">
          <ac:chgData name="Tracy Johnston" userId="6ed25e14-e642-44f5-9a40-0e7359674d50" providerId="ADAL" clId="{A38E1058-B836-4763-90EA-1D7EBD9094F6}" dt="2022-11-09T19:03:30.128" v="394" actId="478"/>
          <ac:spMkLst>
            <pc:docMk/>
            <pc:sldMk cId="0" sldId="271"/>
            <ac:spMk id="4" creationId="{3F418E1C-1EA5-19F0-2552-BC32183F3124}"/>
          </ac:spMkLst>
        </pc:spChg>
        <pc:spChg chg="mod">
          <ac:chgData name="Tracy Johnston" userId="6ed25e14-e642-44f5-9a40-0e7359674d50" providerId="ADAL" clId="{A38E1058-B836-4763-90EA-1D7EBD9094F6}" dt="2022-11-09T19:03:32.989" v="395" actId="120"/>
          <ac:spMkLst>
            <pc:docMk/>
            <pc:sldMk cId="0" sldId="271"/>
            <ac:spMk id="47106" creationId="{66810C2B-F450-F352-04A0-D1C1C6DBF3A9}"/>
          </ac:spMkLst>
        </pc:spChg>
      </pc:sldChg>
      <pc:sldChg chg="addSp delSp modSp mod modTransition">
        <pc:chgData name="Tracy Johnston" userId="6ed25e14-e642-44f5-9a40-0e7359674d50" providerId="ADAL" clId="{A38E1058-B836-4763-90EA-1D7EBD9094F6}" dt="2022-11-09T19:26:52.484" v="487"/>
        <pc:sldMkLst>
          <pc:docMk/>
          <pc:sldMk cId="0" sldId="272"/>
        </pc:sldMkLst>
        <pc:spChg chg="del mod">
          <ac:chgData name="Tracy Johnston" userId="6ed25e14-e642-44f5-9a40-0e7359674d50" providerId="ADAL" clId="{A38E1058-B836-4763-90EA-1D7EBD9094F6}" dt="2022-11-09T19:04:55.295" v="405" actId="478"/>
          <ac:spMkLst>
            <pc:docMk/>
            <pc:sldMk cId="0" sldId="272"/>
            <ac:spMk id="4" creationId="{E5E88C87-CA7B-7E72-5562-4403AE94E0A4}"/>
          </ac:spMkLst>
        </pc:spChg>
        <pc:spChg chg="mod">
          <ac:chgData name="Tracy Johnston" userId="6ed25e14-e642-44f5-9a40-0e7359674d50" providerId="ADAL" clId="{A38E1058-B836-4763-90EA-1D7EBD9094F6}" dt="2022-11-09T19:04:44.783" v="403" actId="120"/>
          <ac:spMkLst>
            <pc:docMk/>
            <pc:sldMk cId="0" sldId="272"/>
            <ac:spMk id="49154" creationId="{63474F87-86F8-6656-52B9-EC86541AE533}"/>
          </ac:spMkLst>
        </pc:spChg>
        <pc:spChg chg="mod">
          <ac:chgData name="Tracy Johnston" userId="6ed25e14-e642-44f5-9a40-0e7359674d50" providerId="ADAL" clId="{A38E1058-B836-4763-90EA-1D7EBD9094F6}" dt="2022-11-09T19:12:07.206" v="416" actId="14100"/>
          <ac:spMkLst>
            <pc:docMk/>
            <pc:sldMk cId="0" sldId="272"/>
            <ac:spMk id="49155" creationId="{71F9CA52-0905-52B5-5B24-950AD32C9FAC}"/>
          </ac:spMkLst>
        </pc:spChg>
        <pc:picChg chg="add mod">
          <ac:chgData name="Tracy Johnston" userId="6ed25e14-e642-44f5-9a40-0e7359674d50" providerId="ADAL" clId="{A38E1058-B836-4763-90EA-1D7EBD9094F6}" dt="2022-11-09T19:11:23.279" v="415" actId="1076"/>
          <ac:picMkLst>
            <pc:docMk/>
            <pc:sldMk cId="0" sldId="272"/>
            <ac:picMk id="3" creationId="{B2F04F22-0CD0-D633-3F39-663EE5A4235B}"/>
          </ac:picMkLst>
        </pc:picChg>
      </pc:sldChg>
      <pc:sldChg chg="addSp delSp modSp mod modTransition modAnim modNotesTx">
        <pc:chgData name="Tracy Johnston" userId="6ed25e14-e642-44f5-9a40-0e7359674d50" providerId="ADAL" clId="{A38E1058-B836-4763-90EA-1D7EBD9094F6}" dt="2022-11-09T19:29:17.676" v="499"/>
        <pc:sldMkLst>
          <pc:docMk/>
          <pc:sldMk cId="0" sldId="273"/>
        </pc:sldMkLst>
        <pc:spChg chg="mod">
          <ac:chgData name="Tracy Johnston" userId="6ed25e14-e642-44f5-9a40-0e7359674d50" providerId="ADAL" clId="{A38E1058-B836-4763-90EA-1D7EBD9094F6}" dt="2022-11-09T19:15:58.963" v="428" actId="6549"/>
          <ac:spMkLst>
            <pc:docMk/>
            <pc:sldMk cId="0" sldId="273"/>
            <ac:spMk id="3" creationId="{B6255064-E079-2FD7-2CCA-D3910C5BBC15}"/>
          </ac:spMkLst>
        </pc:spChg>
        <pc:spChg chg="del mod">
          <ac:chgData name="Tracy Johnston" userId="6ed25e14-e642-44f5-9a40-0e7359674d50" providerId="ADAL" clId="{A38E1058-B836-4763-90EA-1D7EBD9094F6}" dt="2022-11-09T19:13:33.635" v="421" actId="478"/>
          <ac:spMkLst>
            <pc:docMk/>
            <pc:sldMk cId="0" sldId="273"/>
            <ac:spMk id="4" creationId="{D400F0DB-C281-7113-2DEE-431F4C1A3F8F}"/>
          </ac:spMkLst>
        </pc:spChg>
        <pc:spChg chg="mod">
          <ac:chgData name="Tracy Johnston" userId="6ed25e14-e642-44f5-9a40-0e7359674d50" providerId="ADAL" clId="{A38E1058-B836-4763-90EA-1D7EBD9094F6}" dt="2022-11-08T20:58:51.354" v="0"/>
          <ac:spMkLst>
            <pc:docMk/>
            <pc:sldMk cId="0" sldId="273"/>
            <ac:spMk id="51202" creationId="{AB9706E1-23C0-AEB2-7CBE-207B784D4DD0}"/>
          </ac:spMkLst>
        </pc:spChg>
        <pc:picChg chg="add mod">
          <ac:chgData name="Tracy Johnston" userId="6ed25e14-e642-44f5-9a40-0e7359674d50" providerId="ADAL" clId="{A38E1058-B836-4763-90EA-1D7EBD9094F6}" dt="2022-11-09T19:20:09.136" v="451" actId="1076"/>
          <ac:picMkLst>
            <pc:docMk/>
            <pc:sldMk cId="0" sldId="273"/>
            <ac:picMk id="5" creationId="{F66F060B-E1F5-E7AE-5212-8EFF1A9CB54B}"/>
          </ac:picMkLst>
        </pc:picChg>
        <pc:picChg chg="add del mod">
          <ac:chgData name="Tracy Johnston" userId="6ed25e14-e642-44f5-9a40-0e7359674d50" providerId="ADAL" clId="{A38E1058-B836-4763-90EA-1D7EBD9094F6}" dt="2022-11-09T19:19:28.483" v="440" actId="478"/>
          <ac:picMkLst>
            <pc:docMk/>
            <pc:sldMk cId="0" sldId="273"/>
            <ac:picMk id="51205" creationId="{81017A34-3DFB-1742-0BA7-243109F0481D}"/>
          </ac:picMkLst>
        </pc:picChg>
      </pc:sldChg>
      <pc:sldChg chg="addSp delSp modSp mod modTransition modAnim">
        <pc:chgData name="Tracy Johnston" userId="6ed25e14-e642-44f5-9a40-0e7359674d50" providerId="ADAL" clId="{A38E1058-B836-4763-90EA-1D7EBD9094F6}" dt="2022-11-09T19:29:27.564" v="500"/>
        <pc:sldMkLst>
          <pc:docMk/>
          <pc:sldMk cId="0" sldId="274"/>
        </pc:sldMkLst>
        <pc:spChg chg="mod">
          <ac:chgData name="Tracy Johnston" userId="6ed25e14-e642-44f5-9a40-0e7359674d50" providerId="ADAL" clId="{A38E1058-B836-4763-90EA-1D7EBD9094F6}" dt="2022-11-09T19:16:45.134" v="438" actId="14100"/>
          <ac:spMkLst>
            <pc:docMk/>
            <pc:sldMk cId="0" sldId="274"/>
            <ac:spMk id="3" creationId="{A87BBE59-7950-8986-32DB-7E71DC76B6EA}"/>
          </ac:spMkLst>
        </pc:spChg>
        <pc:spChg chg="del mod">
          <ac:chgData name="Tracy Johnston" userId="6ed25e14-e642-44f5-9a40-0e7359674d50" providerId="ADAL" clId="{A38E1058-B836-4763-90EA-1D7EBD9094F6}" dt="2022-11-09T19:19:51.677" v="446" actId="478"/>
          <ac:spMkLst>
            <pc:docMk/>
            <pc:sldMk cId="0" sldId="274"/>
            <ac:spMk id="4" creationId="{C0E0752A-B0A1-4B65-FBAE-F5C25441F0EB}"/>
          </ac:spMkLst>
        </pc:spChg>
        <pc:picChg chg="add mod">
          <ac:chgData name="Tracy Johnston" userId="6ed25e14-e642-44f5-9a40-0e7359674d50" providerId="ADAL" clId="{A38E1058-B836-4763-90EA-1D7EBD9094F6}" dt="2022-11-09T19:20:01.415" v="449" actId="14100"/>
          <ac:picMkLst>
            <pc:docMk/>
            <pc:sldMk cId="0" sldId="274"/>
            <ac:picMk id="5" creationId="{6057B8CF-F2C4-E672-DB22-D2865EABF9DA}"/>
          </ac:picMkLst>
        </pc:picChg>
        <pc:picChg chg="del mod">
          <ac:chgData name="Tracy Johnston" userId="6ed25e14-e642-44f5-9a40-0e7359674d50" providerId="ADAL" clId="{A38E1058-B836-4763-90EA-1D7EBD9094F6}" dt="2022-11-09T19:19:47.408" v="445" actId="478"/>
          <ac:picMkLst>
            <pc:docMk/>
            <pc:sldMk cId="0" sldId="274"/>
            <ac:picMk id="53252" creationId="{3324FC04-44B0-C348-F220-4BBF8DBDC3BF}"/>
          </ac:picMkLst>
        </pc:picChg>
      </pc:sldChg>
      <pc:sldChg chg="delSp modSp mod modTransition">
        <pc:chgData name="Tracy Johnston" userId="6ed25e14-e642-44f5-9a40-0e7359674d50" providerId="ADAL" clId="{A38E1058-B836-4763-90EA-1D7EBD9094F6}" dt="2022-11-09T19:26:52.484" v="487"/>
        <pc:sldMkLst>
          <pc:docMk/>
          <pc:sldMk cId="0" sldId="275"/>
        </pc:sldMkLst>
        <pc:spChg chg="del mod">
          <ac:chgData name="Tracy Johnston" userId="6ed25e14-e642-44f5-9a40-0e7359674d50" providerId="ADAL" clId="{A38E1058-B836-4763-90EA-1D7EBD9094F6}" dt="2022-11-09T19:20:33.517" v="455" actId="478"/>
          <ac:spMkLst>
            <pc:docMk/>
            <pc:sldMk cId="0" sldId="275"/>
            <ac:spMk id="4" creationId="{13E16D65-3367-FEB5-DFE1-7D502BC8623E}"/>
          </ac:spMkLst>
        </pc:spChg>
        <pc:spChg chg="mod">
          <ac:chgData name="Tracy Johnston" userId="6ed25e14-e642-44f5-9a40-0e7359674d50" providerId="ADAL" clId="{A38E1058-B836-4763-90EA-1D7EBD9094F6}" dt="2022-11-09T19:20:46.278" v="458" actId="14100"/>
          <ac:spMkLst>
            <pc:docMk/>
            <pc:sldMk cId="0" sldId="275"/>
            <ac:spMk id="54274" creationId="{07198ED8-F9DD-2EC1-7230-315A106C4D8A}"/>
          </ac:spMkLst>
        </pc:spChg>
        <pc:spChg chg="mod">
          <ac:chgData name="Tracy Johnston" userId="6ed25e14-e642-44f5-9a40-0e7359674d50" providerId="ADAL" clId="{A38E1058-B836-4763-90EA-1D7EBD9094F6}" dt="2022-11-09T19:20:55.553" v="465" actId="1035"/>
          <ac:spMkLst>
            <pc:docMk/>
            <pc:sldMk cId="0" sldId="275"/>
            <ac:spMk id="54275" creationId="{ACFC0F8F-F1F4-1690-5325-39F5B13F80F4}"/>
          </ac:spMkLst>
        </pc:spChg>
      </pc:sldChg>
      <pc:sldChg chg="addSp delSp modSp mod modTransition">
        <pc:chgData name="Tracy Johnston" userId="6ed25e14-e642-44f5-9a40-0e7359674d50" providerId="ADAL" clId="{A38E1058-B836-4763-90EA-1D7EBD9094F6}" dt="2022-11-09T19:26:52.484" v="487"/>
        <pc:sldMkLst>
          <pc:docMk/>
          <pc:sldMk cId="0" sldId="276"/>
        </pc:sldMkLst>
        <pc:spChg chg="del mod">
          <ac:chgData name="Tracy Johnston" userId="6ed25e14-e642-44f5-9a40-0e7359674d50" providerId="ADAL" clId="{A38E1058-B836-4763-90EA-1D7EBD9094F6}" dt="2022-11-09T19:21:20.382" v="470" actId="478"/>
          <ac:spMkLst>
            <pc:docMk/>
            <pc:sldMk cId="0" sldId="276"/>
            <ac:spMk id="4" creationId="{A50A804B-746E-CB80-A09E-4D2EFFC2FD66}"/>
          </ac:spMkLst>
        </pc:spChg>
        <pc:spChg chg="mod">
          <ac:chgData name="Tracy Johnston" userId="6ed25e14-e642-44f5-9a40-0e7359674d50" providerId="ADAL" clId="{A38E1058-B836-4763-90EA-1D7EBD9094F6}" dt="2022-11-09T19:21:05.506" v="466" actId="120"/>
          <ac:spMkLst>
            <pc:docMk/>
            <pc:sldMk cId="0" sldId="276"/>
            <ac:spMk id="56323" creationId="{4307601A-51E4-BDF7-4F4D-4FA45BA12CC4}"/>
          </ac:spMkLst>
        </pc:spChg>
        <pc:spChg chg="mod">
          <ac:chgData name="Tracy Johnston" userId="6ed25e14-e642-44f5-9a40-0e7359674d50" providerId="ADAL" clId="{A38E1058-B836-4763-90EA-1D7EBD9094F6}" dt="2022-11-09T19:21:17.275" v="469" actId="6549"/>
          <ac:spMkLst>
            <pc:docMk/>
            <pc:sldMk cId="0" sldId="276"/>
            <ac:spMk id="56324" creationId="{722CD122-BA1F-8CF4-EE17-33D92D5B09B1}"/>
          </ac:spMkLst>
        </pc:spChg>
        <pc:picChg chg="add mod">
          <ac:chgData name="Tracy Johnston" userId="6ed25e14-e642-44f5-9a40-0e7359674d50" providerId="ADAL" clId="{A38E1058-B836-4763-90EA-1D7EBD9094F6}" dt="2022-11-09T19:24:20.349" v="476" actId="1038"/>
          <ac:picMkLst>
            <pc:docMk/>
            <pc:sldMk cId="0" sldId="276"/>
            <ac:picMk id="3" creationId="{9E3F05EE-B9A6-FEF3-39D0-7F7A9DA44BCD}"/>
          </ac:picMkLst>
        </pc:picChg>
        <pc:picChg chg="del">
          <ac:chgData name="Tracy Johnston" userId="6ed25e14-e642-44f5-9a40-0e7359674d50" providerId="ADAL" clId="{A38E1058-B836-4763-90EA-1D7EBD9094F6}" dt="2022-11-09T19:24:03.227" v="471" actId="478"/>
          <ac:picMkLst>
            <pc:docMk/>
            <pc:sldMk cId="0" sldId="276"/>
            <ac:picMk id="56322" creationId="{D12DAE66-C90B-4594-CDBD-357FF3260454}"/>
          </ac:picMkLst>
        </pc:picChg>
      </pc:sldChg>
      <pc:sldChg chg="delSp modSp mod modTransition">
        <pc:chgData name="Tracy Johnston" userId="6ed25e14-e642-44f5-9a40-0e7359674d50" providerId="ADAL" clId="{A38E1058-B836-4763-90EA-1D7EBD9094F6}" dt="2022-11-09T19:26:52.484" v="487"/>
        <pc:sldMkLst>
          <pc:docMk/>
          <pc:sldMk cId="0" sldId="277"/>
        </pc:sldMkLst>
        <pc:spChg chg="del mod">
          <ac:chgData name="Tracy Johnston" userId="6ed25e14-e642-44f5-9a40-0e7359674d50" providerId="ADAL" clId="{A38E1058-B836-4763-90EA-1D7EBD9094F6}" dt="2022-11-09T19:24:47.979" v="480" actId="478"/>
          <ac:spMkLst>
            <pc:docMk/>
            <pc:sldMk cId="0" sldId="277"/>
            <ac:spMk id="4" creationId="{77A3406C-7161-F93C-E743-96B3DDFB21A8}"/>
          </ac:spMkLst>
        </pc:spChg>
        <pc:spChg chg="mod">
          <ac:chgData name="Tracy Johnston" userId="6ed25e14-e642-44f5-9a40-0e7359674d50" providerId="ADAL" clId="{A38E1058-B836-4763-90EA-1D7EBD9094F6}" dt="2022-11-09T19:24:28.575" v="477" actId="120"/>
          <ac:spMkLst>
            <pc:docMk/>
            <pc:sldMk cId="0" sldId="277"/>
            <ac:spMk id="58370" creationId="{2725CA1D-C26F-BA7D-A722-D71F2BDA2747}"/>
          </ac:spMkLst>
        </pc:spChg>
        <pc:spChg chg="mod">
          <ac:chgData name="Tracy Johnston" userId="6ed25e14-e642-44f5-9a40-0e7359674d50" providerId="ADAL" clId="{A38E1058-B836-4763-90EA-1D7EBD9094F6}" dt="2022-11-09T19:25:05.819" v="482" actId="14100"/>
          <ac:spMkLst>
            <pc:docMk/>
            <pc:sldMk cId="0" sldId="277"/>
            <ac:spMk id="58371" creationId="{800757B7-0D17-2881-6CA8-FDB22141AFF0}"/>
          </ac:spMkLst>
        </pc:spChg>
      </pc:sldChg>
      <pc:sldMasterChg chg="modTransition modSldLayout">
        <pc:chgData name="Tracy Johnston" userId="6ed25e14-e642-44f5-9a40-0e7359674d50" providerId="ADAL" clId="{A38E1058-B836-4763-90EA-1D7EBD9094F6}" dt="2022-11-09T19:26:52.484" v="487"/>
        <pc:sldMasterMkLst>
          <pc:docMk/>
          <pc:sldMasterMk cId="3156339366" sldId="2147484070"/>
        </pc:sldMasterMkLst>
        <pc:sldLayoutChg chg="modTransition">
          <pc:chgData name="Tracy Johnston" userId="6ed25e14-e642-44f5-9a40-0e7359674d50" providerId="ADAL" clId="{A38E1058-B836-4763-90EA-1D7EBD9094F6}" dt="2022-11-09T19:26:52.484" v="487"/>
          <pc:sldLayoutMkLst>
            <pc:docMk/>
            <pc:sldMasterMk cId="3156339366" sldId="2147484070"/>
            <pc:sldLayoutMk cId="4031009536" sldId="2147484069"/>
          </pc:sldLayoutMkLst>
        </pc:sldLayoutChg>
        <pc:sldLayoutChg chg="delSp mod modTransition">
          <pc:chgData name="Tracy Johnston" userId="6ed25e14-e642-44f5-9a40-0e7359674d50" providerId="ADAL" clId="{A38E1058-B836-4763-90EA-1D7EBD9094F6}" dt="2022-11-09T19:26:52.484" v="487"/>
          <pc:sldLayoutMkLst>
            <pc:docMk/>
            <pc:sldMasterMk cId="3156339366" sldId="2147484070"/>
            <pc:sldLayoutMk cId="2984971518" sldId="2147484071"/>
          </pc:sldLayoutMkLst>
          <pc:spChg chg="del">
            <ac:chgData name="Tracy Johnston" userId="6ed25e14-e642-44f5-9a40-0e7359674d50" providerId="ADAL" clId="{A38E1058-B836-4763-90EA-1D7EBD9094F6}" dt="2022-11-08T20:58:59.811" v="1" actId="478"/>
            <ac:spMkLst>
              <pc:docMk/>
              <pc:sldMasterMk cId="3156339366" sldId="2147484070"/>
              <pc:sldLayoutMk cId="2984971518" sldId="2147484071"/>
              <ac:spMk id="4" creationId="{00000000-0000-0000-0000-000000000000}"/>
            </ac:spMkLst>
          </pc:spChg>
        </pc:sldLayoutChg>
        <pc:sldLayoutChg chg="delSp mod modTransition">
          <pc:chgData name="Tracy Johnston" userId="6ed25e14-e642-44f5-9a40-0e7359674d50" providerId="ADAL" clId="{A38E1058-B836-4763-90EA-1D7EBD9094F6}" dt="2022-11-09T19:26:52.484" v="487"/>
          <pc:sldLayoutMkLst>
            <pc:docMk/>
            <pc:sldMasterMk cId="3156339366" sldId="2147484070"/>
            <pc:sldLayoutMk cId="3824243321" sldId="2147484072"/>
          </pc:sldLayoutMkLst>
          <pc:spChg chg="del">
            <ac:chgData name="Tracy Johnston" userId="6ed25e14-e642-44f5-9a40-0e7359674d50" providerId="ADAL" clId="{A38E1058-B836-4763-90EA-1D7EBD9094F6}" dt="2022-11-08T20:59:02.663" v="2" actId="478"/>
            <ac:spMkLst>
              <pc:docMk/>
              <pc:sldMasterMk cId="3156339366" sldId="2147484070"/>
              <pc:sldLayoutMk cId="3824243321" sldId="2147484072"/>
              <ac:spMk id="5" creationId="{00000000-0000-0000-0000-000000000000}"/>
            </ac:spMkLst>
          </pc:spChg>
        </pc:sldLayoutChg>
        <pc:sldLayoutChg chg="delSp mod modTransition">
          <pc:chgData name="Tracy Johnston" userId="6ed25e14-e642-44f5-9a40-0e7359674d50" providerId="ADAL" clId="{A38E1058-B836-4763-90EA-1D7EBD9094F6}" dt="2022-11-09T19:26:52.484" v="487"/>
          <pc:sldLayoutMkLst>
            <pc:docMk/>
            <pc:sldMasterMk cId="3156339366" sldId="2147484070"/>
            <pc:sldLayoutMk cId="2033951994" sldId="2147484073"/>
          </pc:sldLayoutMkLst>
          <pc:spChg chg="del">
            <ac:chgData name="Tracy Johnston" userId="6ed25e14-e642-44f5-9a40-0e7359674d50" providerId="ADAL" clId="{A38E1058-B836-4763-90EA-1D7EBD9094F6}" dt="2022-11-08T20:59:06.147" v="3" actId="478"/>
            <ac:spMkLst>
              <pc:docMk/>
              <pc:sldMasterMk cId="3156339366" sldId="2147484070"/>
              <pc:sldLayoutMk cId="2033951994" sldId="2147484073"/>
              <ac:spMk id="6" creationId="{00000000-0000-0000-0000-000000000000}"/>
            </ac:spMkLst>
          </pc:spChg>
        </pc:sldLayoutChg>
        <pc:sldLayoutChg chg="delSp modSp mod modTransition">
          <pc:chgData name="Tracy Johnston" userId="6ed25e14-e642-44f5-9a40-0e7359674d50" providerId="ADAL" clId="{A38E1058-B836-4763-90EA-1D7EBD9094F6}" dt="2022-11-09T19:26:52.484" v="487"/>
          <pc:sldLayoutMkLst>
            <pc:docMk/>
            <pc:sldMasterMk cId="3156339366" sldId="2147484070"/>
            <pc:sldLayoutMk cId="1946103510" sldId="2147484074"/>
          </pc:sldLayoutMkLst>
          <pc:spChg chg="del mod">
            <ac:chgData name="Tracy Johnston" userId="6ed25e14-e642-44f5-9a40-0e7359674d50" providerId="ADAL" clId="{A38E1058-B836-4763-90EA-1D7EBD9094F6}" dt="2022-11-08T20:59:13.190" v="5" actId="478"/>
            <ac:spMkLst>
              <pc:docMk/>
              <pc:sldMasterMk cId="3156339366" sldId="2147484070"/>
              <pc:sldLayoutMk cId="1946103510" sldId="2147484074"/>
              <ac:spMk id="8" creationId="{00000000-0000-0000-0000-000000000000}"/>
            </ac:spMkLst>
          </pc:spChg>
        </pc:sldLayoutChg>
        <pc:sldLayoutChg chg="delSp mod modTransition">
          <pc:chgData name="Tracy Johnston" userId="6ed25e14-e642-44f5-9a40-0e7359674d50" providerId="ADAL" clId="{A38E1058-B836-4763-90EA-1D7EBD9094F6}" dt="2022-11-09T19:26:52.484" v="487"/>
          <pc:sldLayoutMkLst>
            <pc:docMk/>
            <pc:sldMasterMk cId="3156339366" sldId="2147484070"/>
            <pc:sldLayoutMk cId="568585893" sldId="2147484075"/>
          </pc:sldLayoutMkLst>
          <pc:spChg chg="del">
            <ac:chgData name="Tracy Johnston" userId="6ed25e14-e642-44f5-9a40-0e7359674d50" providerId="ADAL" clId="{A38E1058-B836-4763-90EA-1D7EBD9094F6}" dt="2022-11-08T20:59:16.229" v="6" actId="478"/>
            <ac:spMkLst>
              <pc:docMk/>
              <pc:sldMasterMk cId="3156339366" sldId="2147484070"/>
              <pc:sldLayoutMk cId="568585893" sldId="2147484075"/>
              <ac:spMk id="4" creationId="{00000000-0000-0000-0000-000000000000}"/>
            </ac:spMkLst>
          </pc:spChg>
        </pc:sldLayoutChg>
        <pc:sldLayoutChg chg="delSp mod modTransition">
          <pc:chgData name="Tracy Johnston" userId="6ed25e14-e642-44f5-9a40-0e7359674d50" providerId="ADAL" clId="{A38E1058-B836-4763-90EA-1D7EBD9094F6}" dt="2022-11-09T19:26:52.484" v="487"/>
          <pc:sldLayoutMkLst>
            <pc:docMk/>
            <pc:sldMasterMk cId="3156339366" sldId="2147484070"/>
            <pc:sldLayoutMk cId="3368169702" sldId="2147484076"/>
          </pc:sldLayoutMkLst>
          <pc:spChg chg="del">
            <ac:chgData name="Tracy Johnston" userId="6ed25e14-e642-44f5-9a40-0e7359674d50" providerId="ADAL" clId="{A38E1058-B836-4763-90EA-1D7EBD9094F6}" dt="2022-11-08T20:59:19.381" v="7" actId="478"/>
            <ac:spMkLst>
              <pc:docMk/>
              <pc:sldMasterMk cId="3156339366" sldId="2147484070"/>
              <pc:sldLayoutMk cId="3368169702" sldId="2147484076"/>
              <ac:spMk id="3" creationId="{00000000-0000-0000-0000-000000000000}"/>
            </ac:spMkLst>
          </pc:spChg>
        </pc:sldLayoutChg>
        <pc:sldLayoutChg chg="delSp mod modTransition">
          <pc:chgData name="Tracy Johnston" userId="6ed25e14-e642-44f5-9a40-0e7359674d50" providerId="ADAL" clId="{A38E1058-B836-4763-90EA-1D7EBD9094F6}" dt="2022-11-09T19:26:52.484" v="487"/>
          <pc:sldLayoutMkLst>
            <pc:docMk/>
            <pc:sldMasterMk cId="3156339366" sldId="2147484070"/>
            <pc:sldLayoutMk cId="1654828736" sldId="2147484077"/>
          </pc:sldLayoutMkLst>
          <pc:spChg chg="del">
            <ac:chgData name="Tracy Johnston" userId="6ed25e14-e642-44f5-9a40-0e7359674d50" providerId="ADAL" clId="{A38E1058-B836-4763-90EA-1D7EBD9094F6}" dt="2022-11-08T20:59:22.374" v="8" actId="478"/>
            <ac:spMkLst>
              <pc:docMk/>
              <pc:sldMasterMk cId="3156339366" sldId="2147484070"/>
              <pc:sldLayoutMk cId="1654828736" sldId="2147484077"/>
              <ac:spMk id="6" creationId="{00000000-0000-0000-0000-000000000000}"/>
            </ac:spMkLst>
          </pc:spChg>
        </pc:sldLayoutChg>
        <pc:sldLayoutChg chg="delSp mod modTransition">
          <pc:chgData name="Tracy Johnston" userId="6ed25e14-e642-44f5-9a40-0e7359674d50" providerId="ADAL" clId="{A38E1058-B836-4763-90EA-1D7EBD9094F6}" dt="2022-11-09T19:26:52.484" v="487"/>
          <pc:sldLayoutMkLst>
            <pc:docMk/>
            <pc:sldMasterMk cId="3156339366" sldId="2147484070"/>
            <pc:sldLayoutMk cId="1949124392" sldId="2147484078"/>
          </pc:sldLayoutMkLst>
          <pc:spChg chg="del">
            <ac:chgData name="Tracy Johnston" userId="6ed25e14-e642-44f5-9a40-0e7359674d50" providerId="ADAL" clId="{A38E1058-B836-4763-90EA-1D7EBD9094F6}" dt="2022-11-08T20:59:26.501" v="9" actId="478"/>
            <ac:spMkLst>
              <pc:docMk/>
              <pc:sldMasterMk cId="3156339366" sldId="2147484070"/>
              <pc:sldLayoutMk cId="1949124392" sldId="2147484078"/>
              <ac:spMk id="6" creationId="{00000000-0000-0000-0000-000000000000}"/>
            </ac:spMkLst>
          </pc:spChg>
        </pc:sldLayoutChg>
        <pc:sldLayoutChg chg="delSp mod modTransition">
          <pc:chgData name="Tracy Johnston" userId="6ed25e14-e642-44f5-9a40-0e7359674d50" providerId="ADAL" clId="{A38E1058-B836-4763-90EA-1D7EBD9094F6}" dt="2022-11-09T19:26:52.484" v="487"/>
          <pc:sldLayoutMkLst>
            <pc:docMk/>
            <pc:sldMasterMk cId="3156339366" sldId="2147484070"/>
            <pc:sldLayoutMk cId="3156275537" sldId="2147484079"/>
          </pc:sldLayoutMkLst>
          <pc:spChg chg="del">
            <ac:chgData name="Tracy Johnston" userId="6ed25e14-e642-44f5-9a40-0e7359674d50" providerId="ADAL" clId="{A38E1058-B836-4763-90EA-1D7EBD9094F6}" dt="2022-11-08T20:59:31.600" v="10" actId="478"/>
            <ac:spMkLst>
              <pc:docMk/>
              <pc:sldMasterMk cId="3156339366" sldId="2147484070"/>
              <pc:sldLayoutMk cId="3156275537" sldId="2147484079"/>
              <ac:spMk id="5" creationId="{00000000-0000-0000-0000-000000000000}"/>
            </ac:spMkLst>
          </pc:spChg>
        </pc:sldLayoutChg>
        <pc:sldLayoutChg chg="delSp mod modTransition">
          <pc:chgData name="Tracy Johnston" userId="6ed25e14-e642-44f5-9a40-0e7359674d50" providerId="ADAL" clId="{A38E1058-B836-4763-90EA-1D7EBD9094F6}" dt="2022-11-09T19:26:52.484" v="487"/>
          <pc:sldLayoutMkLst>
            <pc:docMk/>
            <pc:sldMasterMk cId="3156339366" sldId="2147484070"/>
            <pc:sldLayoutMk cId="685489411" sldId="2147484080"/>
          </pc:sldLayoutMkLst>
          <pc:spChg chg="del">
            <ac:chgData name="Tracy Johnston" userId="6ed25e14-e642-44f5-9a40-0e7359674d50" providerId="ADAL" clId="{A38E1058-B836-4763-90EA-1D7EBD9094F6}" dt="2022-11-08T20:59:34.404" v="11" actId="478"/>
            <ac:spMkLst>
              <pc:docMk/>
              <pc:sldMasterMk cId="3156339366" sldId="2147484070"/>
              <pc:sldLayoutMk cId="685489411" sldId="2147484080"/>
              <ac:spMk id="6" creationId="{00000000-0000-0000-0000-000000000000}"/>
            </ac:spMkLst>
          </pc:spChg>
        </pc:sldLayoutChg>
        <pc:sldLayoutChg chg="delSp mod modTransition">
          <pc:chgData name="Tracy Johnston" userId="6ed25e14-e642-44f5-9a40-0e7359674d50" providerId="ADAL" clId="{A38E1058-B836-4763-90EA-1D7EBD9094F6}" dt="2022-11-09T19:26:52.484" v="487"/>
          <pc:sldLayoutMkLst>
            <pc:docMk/>
            <pc:sldMasterMk cId="3156339366" sldId="2147484070"/>
            <pc:sldLayoutMk cId="3464240018" sldId="2147484081"/>
          </pc:sldLayoutMkLst>
          <pc:spChg chg="del">
            <ac:chgData name="Tracy Johnston" userId="6ed25e14-e642-44f5-9a40-0e7359674d50" providerId="ADAL" clId="{A38E1058-B836-4763-90EA-1D7EBD9094F6}" dt="2022-11-08T20:59:38.212" v="12" actId="478"/>
            <ac:spMkLst>
              <pc:docMk/>
              <pc:sldMasterMk cId="3156339366" sldId="2147484070"/>
              <pc:sldLayoutMk cId="3464240018" sldId="2147484081"/>
              <ac:spMk id="5" creationId="{00000000-0000-0000-0000-000000000000}"/>
            </ac:spMkLst>
          </pc:spChg>
        </pc:sldLayoutChg>
        <pc:sldLayoutChg chg="delSp mod modTransition">
          <pc:chgData name="Tracy Johnston" userId="6ed25e14-e642-44f5-9a40-0e7359674d50" providerId="ADAL" clId="{A38E1058-B836-4763-90EA-1D7EBD9094F6}" dt="2022-11-09T19:26:52.484" v="487"/>
          <pc:sldLayoutMkLst>
            <pc:docMk/>
            <pc:sldMasterMk cId="3156339366" sldId="2147484070"/>
            <pc:sldLayoutMk cId="343563809" sldId="2147484082"/>
          </pc:sldLayoutMkLst>
          <pc:spChg chg="del">
            <ac:chgData name="Tracy Johnston" userId="6ed25e14-e642-44f5-9a40-0e7359674d50" providerId="ADAL" clId="{A38E1058-B836-4763-90EA-1D7EBD9094F6}" dt="2022-11-08T20:59:41.493" v="13" actId="478"/>
            <ac:spMkLst>
              <pc:docMk/>
              <pc:sldMasterMk cId="3156339366" sldId="2147484070"/>
              <pc:sldLayoutMk cId="343563809" sldId="2147484082"/>
              <ac:spMk id="6" creationId="{00000000-0000-0000-0000-000000000000}"/>
            </ac:spMkLst>
          </pc:spChg>
        </pc:sldLayoutChg>
        <pc:sldLayoutChg chg="delSp mod modTransition">
          <pc:chgData name="Tracy Johnston" userId="6ed25e14-e642-44f5-9a40-0e7359674d50" providerId="ADAL" clId="{A38E1058-B836-4763-90EA-1D7EBD9094F6}" dt="2022-11-09T19:26:52.484" v="487"/>
          <pc:sldLayoutMkLst>
            <pc:docMk/>
            <pc:sldMasterMk cId="3156339366" sldId="2147484070"/>
            <pc:sldLayoutMk cId="1869493127" sldId="2147484083"/>
          </pc:sldLayoutMkLst>
          <pc:spChg chg="del">
            <ac:chgData name="Tracy Johnston" userId="6ed25e14-e642-44f5-9a40-0e7359674d50" providerId="ADAL" clId="{A38E1058-B836-4763-90EA-1D7EBD9094F6}" dt="2022-11-08T20:59:44.517" v="14" actId="478"/>
            <ac:spMkLst>
              <pc:docMk/>
              <pc:sldMasterMk cId="3156339366" sldId="2147484070"/>
              <pc:sldLayoutMk cId="1869493127" sldId="2147484083"/>
              <ac:spMk id="6" creationId="{00000000-0000-0000-0000-000000000000}"/>
            </ac:spMkLst>
          </pc:spChg>
        </pc:sldLayoutChg>
        <pc:sldLayoutChg chg="modTransition">
          <pc:chgData name="Tracy Johnston" userId="6ed25e14-e642-44f5-9a40-0e7359674d50" providerId="ADAL" clId="{A38E1058-B836-4763-90EA-1D7EBD9094F6}" dt="2022-11-09T19:26:52.484" v="487"/>
          <pc:sldLayoutMkLst>
            <pc:docMk/>
            <pc:sldMasterMk cId="3156339366" sldId="2147484070"/>
            <pc:sldLayoutMk cId="3835594541" sldId="2147484084"/>
          </pc:sldLayoutMkLst>
        </pc:sldLayoutChg>
        <pc:sldLayoutChg chg="modTransition">
          <pc:chgData name="Tracy Johnston" userId="6ed25e14-e642-44f5-9a40-0e7359674d50" providerId="ADAL" clId="{A38E1058-B836-4763-90EA-1D7EBD9094F6}" dt="2022-11-09T19:26:52.484" v="487"/>
          <pc:sldLayoutMkLst>
            <pc:docMk/>
            <pc:sldMasterMk cId="3156339366" sldId="2147484070"/>
            <pc:sldLayoutMk cId="109125936" sldId="2147484085"/>
          </pc:sldLayoutMkLst>
        </pc:sldLayoutChg>
        <pc:sldLayoutChg chg="addSp delSp mod modTransition">
          <pc:chgData name="Tracy Johnston" userId="6ed25e14-e642-44f5-9a40-0e7359674d50" providerId="ADAL" clId="{A38E1058-B836-4763-90EA-1D7EBD9094F6}" dt="2022-11-09T19:26:52.484" v="487"/>
          <pc:sldLayoutMkLst>
            <pc:docMk/>
            <pc:sldMasterMk cId="3156339366" sldId="2147484070"/>
            <pc:sldLayoutMk cId="2897449468" sldId="2147484086"/>
          </pc:sldLayoutMkLst>
          <pc:spChg chg="del">
            <ac:chgData name="Tracy Johnston" userId="6ed25e14-e642-44f5-9a40-0e7359674d50" providerId="ADAL" clId="{A38E1058-B836-4763-90EA-1D7EBD9094F6}" dt="2022-11-08T20:59:55.767" v="17" actId="478"/>
            <ac:spMkLst>
              <pc:docMk/>
              <pc:sldMasterMk cId="3156339366" sldId="2147484070"/>
              <pc:sldLayoutMk cId="2897449468" sldId="2147484086"/>
              <ac:spMk id="10" creationId="{00000000-0000-0000-0000-000000000000}"/>
            </ac:spMkLst>
          </pc:spChg>
          <pc:picChg chg="add del">
            <ac:chgData name="Tracy Johnston" userId="6ed25e14-e642-44f5-9a40-0e7359674d50" providerId="ADAL" clId="{A38E1058-B836-4763-90EA-1D7EBD9094F6}" dt="2022-11-08T20:59:52.954" v="16" actId="478"/>
            <ac:picMkLst>
              <pc:docMk/>
              <pc:sldMasterMk cId="3156339366" sldId="2147484070"/>
              <pc:sldLayoutMk cId="2897449468" sldId="2147484086"/>
              <ac:picMk id="9" creationId="{00000000-0000-0000-0000-000000000000}"/>
            </ac:picMkLst>
          </pc:picChg>
        </pc:sldLayoutChg>
        <pc:sldLayoutChg chg="modTransition">
          <pc:chgData name="Tracy Johnston" userId="6ed25e14-e642-44f5-9a40-0e7359674d50" providerId="ADAL" clId="{A38E1058-B836-4763-90EA-1D7EBD9094F6}" dt="2022-11-09T19:26:52.484" v="487"/>
          <pc:sldLayoutMkLst>
            <pc:docMk/>
            <pc:sldMasterMk cId="3156339366" sldId="2147484070"/>
            <pc:sldLayoutMk cId="529174031" sldId="2147484087"/>
          </pc:sldLayoutMkLst>
        </pc:sldLayoutChg>
        <pc:sldLayoutChg chg="modTransition">
          <pc:chgData name="Tracy Johnston" userId="6ed25e14-e642-44f5-9a40-0e7359674d50" providerId="ADAL" clId="{A38E1058-B836-4763-90EA-1D7EBD9094F6}" dt="2022-11-09T19:26:52.484" v="487"/>
          <pc:sldLayoutMkLst>
            <pc:docMk/>
            <pc:sldMasterMk cId="3156339366" sldId="2147484070"/>
            <pc:sldLayoutMk cId="56601905" sldId="2147484088"/>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A878293-4FC9-F4C0-64D5-5BC24DFB5857}"/>
              </a:ext>
            </a:extLst>
          </p:cNvPr>
          <p:cNvSpPr>
            <a:spLocks noGrp="1"/>
          </p:cNvSpPr>
          <p:nvPr>
            <p:ph type="hdr" sz="quarter"/>
          </p:nvPr>
        </p:nvSpPr>
        <p:spPr>
          <a:xfrm>
            <a:off x="0" y="0"/>
            <a:ext cx="3038475" cy="466725"/>
          </a:xfrm>
          <a:prstGeom prst="rect">
            <a:avLst/>
          </a:prstGeom>
        </p:spPr>
        <p:txBody>
          <a:bodyPr vert="horz" lIns="93177" tIns="46589" rIns="93177" bIns="46589" rtlCol="0"/>
          <a:lstStyle>
            <a:lvl1pPr algn="l">
              <a:defRPr sz="1200"/>
            </a:lvl1pPr>
          </a:lstStyle>
          <a:p>
            <a:pPr>
              <a:defRPr/>
            </a:pPr>
            <a:endParaRPr lang="en-US"/>
          </a:p>
        </p:txBody>
      </p:sp>
      <p:sp>
        <p:nvSpPr>
          <p:cNvPr id="3" name="Date Placeholder 2">
            <a:extLst>
              <a:ext uri="{FF2B5EF4-FFF2-40B4-BE49-F238E27FC236}">
                <a16:creationId xmlns:a16="http://schemas.microsoft.com/office/drawing/2014/main" id="{4AE65367-8FAF-323B-15D2-94FE1942FCFF}"/>
              </a:ext>
            </a:extLst>
          </p:cNvPr>
          <p:cNvSpPr>
            <a:spLocks noGrp="1"/>
          </p:cNvSpPr>
          <p:nvPr>
            <p:ph type="dt" sz="quarter" idx="1"/>
          </p:nvPr>
        </p:nvSpPr>
        <p:spPr>
          <a:xfrm>
            <a:off x="3970338" y="0"/>
            <a:ext cx="3038475" cy="466725"/>
          </a:xfrm>
          <a:prstGeom prst="rect">
            <a:avLst/>
          </a:prstGeom>
        </p:spPr>
        <p:txBody>
          <a:bodyPr vert="horz" lIns="93177" tIns="46589" rIns="93177" bIns="46589" rtlCol="0"/>
          <a:lstStyle>
            <a:lvl1pPr algn="r">
              <a:defRPr sz="1200"/>
            </a:lvl1pPr>
          </a:lstStyle>
          <a:p>
            <a:pPr>
              <a:defRPr/>
            </a:pPr>
            <a:fld id="{3AA71E42-1B4B-4E3B-A56A-5206F9232796}" type="datetimeFigureOut">
              <a:rPr lang="en-US"/>
              <a:pPr>
                <a:defRPr/>
              </a:pPr>
              <a:t>11/9/2022</a:t>
            </a:fld>
            <a:endParaRPr lang="en-US"/>
          </a:p>
        </p:txBody>
      </p:sp>
      <p:sp>
        <p:nvSpPr>
          <p:cNvPr id="4" name="Footer Placeholder 3">
            <a:extLst>
              <a:ext uri="{FF2B5EF4-FFF2-40B4-BE49-F238E27FC236}">
                <a16:creationId xmlns:a16="http://schemas.microsoft.com/office/drawing/2014/main" id="{368722A3-AC25-4CB0-5FAD-0D8B57FA94E5}"/>
              </a:ext>
            </a:extLst>
          </p:cNvPr>
          <p:cNvSpPr>
            <a:spLocks noGrp="1"/>
          </p:cNvSpPr>
          <p:nvPr>
            <p:ph type="ftr" sz="quarter" idx="2"/>
          </p:nvPr>
        </p:nvSpPr>
        <p:spPr>
          <a:xfrm>
            <a:off x="0" y="8829675"/>
            <a:ext cx="3038475" cy="466725"/>
          </a:xfrm>
          <a:prstGeom prst="rect">
            <a:avLst/>
          </a:prstGeom>
        </p:spPr>
        <p:txBody>
          <a:bodyPr vert="horz" lIns="93177" tIns="46589" rIns="93177" bIns="46589" rtlCol="0" anchor="b"/>
          <a:lstStyle>
            <a:lvl1pPr algn="l">
              <a:defRPr sz="1200"/>
            </a:lvl1pPr>
          </a:lstStyle>
          <a:p>
            <a:pPr>
              <a:defRPr/>
            </a:pPr>
            <a:endParaRPr lang="en-US"/>
          </a:p>
        </p:txBody>
      </p:sp>
      <p:sp>
        <p:nvSpPr>
          <p:cNvPr id="5" name="Slide Number Placeholder 4">
            <a:extLst>
              <a:ext uri="{FF2B5EF4-FFF2-40B4-BE49-F238E27FC236}">
                <a16:creationId xmlns:a16="http://schemas.microsoft.com/office/drawing/2014/main" id="{EC03C6C3-051C-05E9-7077-B87A97CEA040}"/>
              </a:ext>
            </a:extLst>
          </p:cNvPr>
          <p:cNvSpPr>
            <a:spLocks noGrp="1"/>
          </p:cNvSpPr>
          <p:nvPr>
            <p:ph type="sldNum" sz="quarter" idx="3"/>
          </p:nvPr>
        </p:nvSpPr>
        <p:spPr>
          <a:xfrm>
            <a:off x="3970338" y="8829675"/>
            <a:ext cx="3038475" cy="466725"/>
          </a:xfrm>
          <a:prstGeom prst="rect">
            <a:avLst/>
          </a:prstGeom>
        </p:spPr>
        <p:txBody>
          <a:bodyPr vert="horz" wrap="square" lIns="93177" tIns="46589" rIns="93177" bIns="46589" numCol="1" anchor="b" anchorCtr="0" compatLnSpc="1">
            <a:prstTxWarp prst="textNoShape">
              <a:avLst/>
            </a:prstTxWarp>
          </a:bodyPr>
          <a:lstStyle>
            <a:lvl1pPr algn="r">
              <a:defRPr sz="1200"/>
            </a:lvl1pPr>
          </a:lstStyle>
          <a:p>
            <a:fld id="{0DA18ED3-5E4A-4A5C-9BA8-77ECDC5991CB}" type="slidenum">
              <a:rPr lang="en-US" altLang="en-US"/>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1FF438C-DDFF-91C6-179C-B17B3BF492F9}"/>
              </a:ext>
            </a:extLst>
          </p:cNvPr>
          <p:cNvSpPr>
            <a:spLocks noGrp="1"/>
          </p:cNvSpPr>
          <p:nvPr>
            <p:ph type="hdr" sz="quarter"/>
          </p:nvPr>
        </p:nvSpPr>
        <p:spPr>
          <a:xfrm>
            <a:off x="0" y="0"/>
            <a:ext cx="3038475" cy="466725"/>
          </a:xfrm>
          <a:prstGeom prst="rect">
            <a:avLst/>
          </a:prstGeom>
        </p:spPr>
        <p:txBody>
          <a:bodyPr vert="horz" lIns="93177" tIns="46589" rIns="93177" bIns="46589" rtlCol="0"/>
          <a:lstStyle>
            <a:lvl1pPr algn="l">
              <a:defRPr sz="1200"/>
            </a:lvl1pPr>
          </a:lstStyle>
          <a:p>
            <a:pPr>
              <a:defRPr/>
            </a:pPr>
            <a:endParaRPr lang="en-US"/>
          </a:p>
        </p:txBody>
      </p:sp>
      <p:sp>
        <p:nvSpPr>
          <p:cNvPr id="3" name="Date Placeholder 2">
            <a:extLst>
              <a:ext uri="{FF2B5EF4-FFF2-40B4-BE49-F238E27FC236}">
                <a16:creationId xmlns:a16="http://schemas.microsoft.com/office/drawing/2014/main" id="{32CD2CC8-E056-88C3-B7E8-3569D69A32F5}"/>
              </a:ext>
            </a:extLst>
          </p:cNvPr>
          <p:cNvSpPr>
            <a:spLocks noGrp="1"/>
          </p:cNvSpPr>
          <p:nvPr>
            <p:ph type="dt" idx="1"/>
          </p:nvPr>
        </p:nvSpPr>
        <p:spPr>
          <a:xfrm>
            <a:off x="3970338" y="0"/>
            <a:ext cx="3038475" cy="466725"/>
          </a:xfrm>
          <a:prstGeom prst="rect">
            <a:avLst/>
          </a:prstGeom>
        </p:spPr>
        <p:txBody>
          <a:bodyPr vert="horz" lIns="93177" tIns="46589" rIns="93177" bIns="46589" rtlCol="0"/>
          <a:lstStyle>
            <a:lvl1pPr algn="r">
              <a:defRPr sz="1200"/>
            </a:lvl1pPr>
          </a:lstStyle>
          <a:p>
            <a:pPr>
              <a:defRPr/>
            </a:pPr>
            <a:fld id="{A21B98B3-96DE-4948-AAF1-0300A49D4D7B}" type="datetimeFigureOut">
              <a:rPr lang="en-US"/>
              <a:pPr>
                <a:defRPr/>
              </a:pPr>
              <a:t>11/9/2022</a:t>
            </a:fld>
            <a:endParaRPr lang="en-US"/>
          </a:p>
        </p:txBody>
      </p:sp>
      <p:sp>
        <p:nvSpPr>
          <p:cNvPr id="4" name="Slide Image Placeholder 3">
            <a:extLst>
              <a:ext uri="{FF2B5EF4-FFF2-40B4-BE49-F238E27FC236}">
                <a16:creationId xmlns:a16="http://schemas.microsoft.com/office/drawing/2014/main" id="{E8038D83-2440-563C-6827-13D6735E2A09}"/>
              </a:ext>
            </a:extLst>
          </p:cNvPr>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pPr lvl="0"/>
            <a:endParaRPr lang="en-US" noProof="0"/>
          </a:p>
        </p:txBody>
      </p:sp>
      <p:sp>
        <p:nvSpPr>
          <p:cNvPr id="5" name="Notes Placeholder 4">
            <a:extLst>
              <a:ext uri="{FF2B5EF4-FFF2-40B4-BE49-F238E27FC236}">
                <a16:creationId xmlns:a16="http://schemas.microsoft.com/office/drawing/2014/main" id="{CE440D80-FB80-E374-E7CF-0CC9F3E213BB}"/>
              </a:ext>
            </a:extLst>
          </p:cNvPr>
          <p:cNvSpPr>
            <a:spLocks noGrp="1"/>
          </p:cNvSpPr>
          <p:nvPr>
            <p:ph type="body" sz="quarter" idx="3"/>
          </p:nvPr>
        </p:nvSpPr>
        <p:spPr>
          <a:xfrm>
            <a:off x="701675" y="4473575"/>
            <a:ext cx="5607050" cy="3660775"/>
          </a:xfrm>
          <a:prstGeom prst="rect">
            <a:avLst/>
          </a:prstGeom>
        </p:spPr>
        <p:txBody>
          <a:bodyPr vert="horz" lIns="93177" tIns="46589" rIns="93177" bIns="46589"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78AFA7D6-5F34-8BCB-895B-7487313628C5}"/>
              </a:ext>
            </a:extLst>
          </p:cNvPr>
          <p:cNvSpPr>
            <a:spLocks noGrp="1"/>
          </p:cNvSpPr>
          <p:nvPr>
            <p:ph type="ftr" sz="quarter" idx="4"/>
          </p:nvPr>
        </p:nvSpPr>
        <p:spPr>
          <a:xfrm>
            <a:off x="0" y="8829675"/>
            <a:ext cx="3038475" cy="466725"/>
          </a:xfrm>
          <a:prstGeom prst="rect">
            <a:avLst/>
          </a:prstGeom>
        </p:spPr>
        <p:txBody>
          <a:bodyPr vert="horz" lIns="93177" tIns="46589" rIns="93177" bIns="46589" rtlCol="0" anchor="b"/>
          <a:lstStyle>
            <a:lvl1pPr algn="l">
              <a:defRPr sz="1200"/>
            </a:lvl1pPr>
          </a:lstStyle>
          <a:p>
            <a:pPr>
              <a:defRPr/>
            </a:pPr>
            <a:endParaRPr lang="en-US"/>
          </a:p>
        </p:txBody>
      </p:sp>
      <p:sp>
        <p:nvSpPr>
          <p:cNvPr id="7" name="Slide Number Placeholder 6">
            <a:extLst>
              <a:ext uri="{FF2B5EF4-FFF2-40B4-BE49-F238E27FC236}">
                <a16:creationId xmlns:a16="http://schemas.microsoft.com/office/drawing/2014/main" id="{A550236C-8082-EB70-E01E-D7E33394FBC7}"/>
              </a:ext>
            </a:extLst>
          </p:cNvPr>
          <p:cNvSpPr>
            <a:spLocks noGrp="1"/>
          </p:cNvSpPr>
          <p:nvPr>
            <p:ph type="sldNum" sz="quarter" idx="5"/>
          </p:nvPr>
        </p:nvSpPr>
        <p:spPr>
          <a:xfrm>
            <a:off x="3970338" y="8829675"/>
            <a:ext cx="3038475" cy="466725"/>
          </a:xfrm>
          <a:prstGeom prst="rect">
            <a:avLst/>
          </a:prstGeom>
        </p:spPr>
        <p:txBody>
          <a:bodyPr vert="horz" wrap="square" lIns="93177" tIns="46589" rIns="93177" bIns="46589" numCol="1" anchor="b" anchorCtr="0" compatLnSpc="1">
            <a:prstTxWarp prst="textNoShape">
              <a:avLst/>
            </a:prstTxWarp>
          </a:bodyPr>
          <a:lstStyle>
            <a:lvl1pPr algn="r">
              <a:defRPr sz="1200"/>
            </a:lvl1pPr>
          </a:lstStyle>
          <a:p>
            <a:fld id="{926414F8-8BBA-4AF3-B930-C1FDDC9E0D8D}" type="slidenum">
              <a:rPr lang="en-US" altLang="en-US"/>
              <a:pPr/>
              <a:t>‹#›</a:t>
            </a:fld>
            <a:endParaRPr lang="en-US" altLang="en-US"/>
          </a:p>
        </p:txBody>
      </p:sp>
    </p:spTree>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id="{D58F9723-FB1E-AC2D-E60B-7FCA62AD171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a:extLst>
              <a:ext uri="{FF2B5EF4-FFF2-40B4-BE49-F238E27FC236}">
                <a16:creationId xmlns:a16="http://schemas.microsoft.com/office/drawing/2014/main" id="{0DD1EA2E-7A5F-3AB0-BA83-24CC73BB690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NOTE to Teachers:  This presentation is Part 2 of a 2 part series. </a:t>
            </a:r>
          </a:p>
          <a:p>
            <a:pPr eaLnBrk="1" hangingPunct="1">
              <a:spcBef>
                <a:spcPct val="0"/>
              </a:spcBef>
            </a:pPr>
            <a:r>
              <a:rPr lang="en-US" altLang="en-US"/>
              <a:t>You can access the first presentation “Healthy Relationships” and others at HNHU.org</a:t>
            </a:r>
          </a:p>
        </p:txBody>
      </p:sp>
      <p:sp>
        <p:nvSpPr>
          <p:cNvPr id="20484" name="Slide Number Placeholder 3">
            <a:extLst>
              <a:ext uri="{FF2B5EF4-FFF2-40B4-BE49-F238E27FC236}">
                <a16:creationId xmlns:a16="http://schemas.microsoft.com/office/drawing/2014/main" id="{4BA1A481-F622-91AD-FEC8-F81C6305497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rebuchet MS" panose="020B0603020202020204" pitchFamily="34" charset="0"/>
              </a:defRPr>
            </a:lvl1pPr>
            <a:lvl2pPr marL="755650" indent="-290513">
              <a:defRPr>
                <a:solidFill>
                  <a:schemeClr val="tx1"/>
                </a:solidFill>
                <a:latin typeface="Trebuchet MS" panose="020B0603020202020204" pitchFamily="34" charset="0"/>
              </a:defRPr>
            </a:lvl2pPr>
            <a:lvl3pPr marL="1163638" indent="-231775">
              <a:defRPr>
                <a:solidFill>
                  <a:schemeClr val="tx1"/>
                </a:solidFill>
                <a:latin typeface="Trebuchet MS" panose="020B0603020202020204" pitchFamily="34" charset="0"/>
              </a:defRPr>
            </a:lvl3pPr>
            <a:lvl4pPr marL="1630363" indent="-231775">
              <a:defRPr>
                <a:solidFill>
                  <a:schemeClr val="tx1"/>
                </a:solidFill>
                <a:latin typeface="Trebuchet MS" panose="020B0603020202020204" pitchFamily="34" charset="0"/>
              </a:defRPr>
            </a:lvl4pPr>
            <a:lvl5pPr marL="2095500" indent="-231775">
              <a:defRPr>
                <a:solidFill>
                  <a:schemeClr val="tx1"/>
                </a:solidFill>
                <a:latin typeface="Trebuchet MS" panose="020B0603020202020204" pitchFamily="34" charset="0"/>
              </a:defRPr>
            </a:lvl5pPr>
            <a:lvl6pPr marL="2552700" indent="-231775" defTabSz="457200" eaLnBrk="0" fontAlgn="base" hangingPunct="0">
              <a:spcBef>
                <a:spcPct val="0"/>
              </a:spcBef>
              <a:spcAft>
                <a:spcPct val="0"/>
              </a:spcAft>
              <a:defRPr>
                <a:solidFill>
                  <a:schemeClr val="tx1"/>
                </a:solidFill>
                <a:latin typeface="Trebuchet MS" panose="020B0603020202020204" pitchFamily="34" charset="0"/>
              </a:defRPr>
            </a:lvl6pPr>
            <a:lvl7pPr marL="3009900" indent="-231775" defTabSz="457200" eaLnBrk="0" fontAlgn="base" hangingPunct="0">
              <a:spcBef>
                <a:spcPct val="0"/>
              </a:spcBef>
              <a:spcAft>
                <a:spcPct val="0"/>
              </a:spcAft>
              <a:defRPr>
                <a:solidFill>
                  <a:schemeClr val="tx1"/>
                </a:solidFill>
                <a:latin typeface="Trebuchet MS" panose="020B0603020202020204" pitchFamily="34" charset="0"/>
              </a:defRPr>
            </a:lvl7pPr>
            <a:lvl8pPr marL="3467100" indent="-231775" defTabSz="457200" eaLnBrk="0" fontAlgn="base" hangingPunct="0">
              <a:spcBef>
                <a:spcPct val="0"/>
              </a:spcBef>
              <a:spcAft>
                <a:spcPct val="0"/>
              </a:spcAft>
              <a:defRPr>
                <a:solidFill>
                  <a:schemeClr val="tx1"/>
                </a:solidFill>
                <a:latin typeface="Trebuchet MS" panose="020B0603020202020204" pitchFamily="34" charset="0"/>
              </a:defRPr>
            </a:lvl8pPr>
            <a:lvl9pPr marL="3924300" indent="-231775" defTabSz="457200" eaLnBrk="0" fontAlgn="base" hangingPunct="0">
              <a:spcBef>
                <a:spcPct val="0"/>
              </a:spcBef>
              <a:spcAft>
                <a:spcPct val="0"/>
              </a:spcAft>
              <a:defRPr>
                <a:solidFill>
                  <a:schemeClr val="tx1"/>
                </a:solidFill>
                <a:latin typeface="Trebuchet MS" panose="020B0603020202020204" pitchFamily="34" charset="0"/>
              </a:defRPr>
            </a:lvl9pPr>
          </a:lstStyle>
          <a:p>
            <a:fld id="{1E8FA4E5-2878-420D-961E-1C6CE9909ACE}" type="slidenum">
              <a:rPr lang="en-US" altLang="en-US"/>
              <a:pPr/>
              <a:t>1</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a:extLst>
              <a:ext uri="{FF2B5EF4-FFF2-40B4-BE49-F238E27FC236}">
                <a16:creationId xmlns:a16="http://schemas.microsoft.com/office/drawing/2014/main" id="{BF1B48FE-02D2-8D99-7099-672B7A245E2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a:extLst>
              <a:ext uri="{FF2B5EF4-FFF2-40B4-BE49-F238E27FC236}">
                <a16:creationId xmlns:a16="http://schemas.microsoft.com/office/drawing/2014/main" id="{429E6DC4-B895-18B7-3050-A2E6F700422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Key Points: The internet has the ability to present you in a certain way that doesn’t reflect who you are.  Certain posts, pictures, conversations made public over the internet or social media can affect people’s reputations.  These reputations can be carried with them throughout their lives and can be harmful.</a:t>
            </a:r>
          </a:p>
          <a:p>
            <a:endParaRPr lang="en-US" altLang="en-US"/>
          </a:p>
          <a:p>
            <a:r>
              <a:rPr lang="en-US" altLang="en-US"/>
              <a:t>**Overtime we are all making a ‘digital footprint’ which can affect our ‘digital well-being’.**</a:t>
            </a:r>
          </a:p>
          <a:p>
            <a:endParaRPr lang="en-US" altLang="en-US"/>
          </a:p>
          <a:p>
            <a:r>
              <a:rPr lang="en-US" altLang="en-US"/>
              <a:t>Teacher Resources: www.mediasmarts.ca includes information on:</a:t>
            </a:r>
          </a:p>
          <a:p>
            <a:r>
              <a:rPr lang="en-US" altLang="en-US"/>
              <a:t>Cyberbullying </a:t>
            </a:r>
          </a:p>
          <a:p>
            <a:r>
              <a:rPr lang="en-US" altLang="en-US"/>
              <a:t>Cyber security</a:t>
            </a:r>
          </a:p>
          <a:p>
            <a:endParaRPr lang="en-US" altLang="en-US"/>
          </a:p>
        </p:txBody>
      </p:sp>
      <p:sp>
        <p:nvSpPr>
          <p:cNvPr id="39940" name="Slide Number Placeholder 3">
            <a:extLst>
              <a:ext uri="{FF2B5EF4-FFF2-40B4-BE49-F238E27FC236}">
                <a16:creationId xmlns:a16="http://schemas.microsoft.com/office/drawing/2014/main" id="{52EEAE37-92C2-A01D-4C8C-00BE178FBB4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eaLnBrk="0" fontAlgn="base" hangingPunct="0">
              <a:spcBef>
                <a:spcPct val="0"/>
              </a:spcBef>
              <a:spcAft>
                <a:spcPct val="0"/>
              </a:spcAft>
              <a:defRPr>
                <a:solidFill>
                  <a:schemeClr val="tx1"/>
                </a:solidFill>
                <a:latin typeface="Trebuchet MS" panose="020B0603020202020204" pitchFamily="34" charset="0"/>
              </a:defRPr>
            </a:lvl6pPr>
            <a:lvl7pPr marL="2971800" indent="-228600" defTabSz="457200" eaLnBrk="0" fontAlgn="base" hangingPunct="0">
              <a:spcBef>
                <a:spcPct val="0"/>
              </a:spcBef>
              <a:spcAft>
                <a:spcPct val="0"/>
              </a:spcAft>
              <a:defRPr>
                <a:solidFill>
                  <a:schemeClr val="tx1"/>
                </a:solidFill>
                <a:latin typeface="Trebuchet MS" panose="020B0603020202020204" pitchFamily="34" charset="0"/>
              </a:defRPr>
            </a:lvl7pPr>
            <a:lvl8pPr marL="3429000" indent="-228600" defTabSz="457200" eaLnBrk="0" fontAlgn="base" hangingPunct="0">
              <a:spcBef>
                <a:spcPct val="0"/>
              </a:spcBef>
              <a:spcAft>
                <a:spcPct val="0"/>
              </a:spcAft>
              <a:defRPr>
                <a:solidFill>
                  <a:schemeClr val="tx1"/>
                </a:solidFill>
                <a:latin typeface="Trebuchet MS" panose="020B0603020202020204" pitchFamily="34" charset="0"/>
              </a:defRPr>
            </a:lvl8pPr>
            <a:lvl9pPr marL="3886200" indent="-228600" defTabSz="457200" eaLnBrk="0" fontAlgn="base" hangingPunct="0">
              <a:spcBef>
                <a:spcPct val="0"/>
              </a:spcBef>
              <a:spcAft>
                <a:spcPct val="0"/>
              </a:spcAft>
              <a:defRPr>
                <a:solidFill>
                  <a:schemeClr val="tx1"/>
                </a:solidFill>
                <a:latin typeface="Trebuchet MS" panose="020B0603020202020204" pitchFamily="34" charset="0"/>
              </a:defRPr>
            </a:lvl9pPr>
          </a:lstStyle>
          <a:p>
            <a:fld id="{A3D3E97B-F160-44B5-8122-7271ABAD6B6F}" type="slidenum">
              <a:rPr lang="en-US" altLang="en-US"/>
              <a:pPr/>
              <a:t>11</a:t>
            </a:fld>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a16="http://schemas.microsoft.com/office/drawing/2014/main" id="{25847E35-E191-0376-1171-2A39D72377D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a:extLst>
              <a:ext uri="{FF2B5EF4-FFF2-40B4-BE49-F238E27FC236}">
                <a16:creationId xmlns:a16="http://schemas.microsoft.com/office/drawing/2014/main" id="{4E9E7276-7CBC-785F-375D-1C27066B567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Key Points:</a:t>
            </a:r>
          </a:p>
          <a:p>
            <a:r>
              <a:rPr lang="en-US" altLang="en-US" dirty="0"/>
              <a:t>Password encryption: Don’t share your password with friends.  Make your passwords more secure by combining numbers, letters, upper case and lower case letters.  For example: 1234 is a weak password versus rK4&amp;qS </a:t>
            </a:r>
          </a:p>
          <a:p>
            <a:endParaRPr lang="en-US" altLang="en-US" dirty="0"/>
          </a:p>
          <a:p>
            <a:r>
              <a:rPr lang="en-US" altLang="en-US" dirty="0"/>
              <a:t>Account and Privacy settings: Keep track of your settings and review settings when website updates occur.</a:t>
            </a:r>
          </a:p>
          <a:p>
            <a:endParaRPr lang="en-US" altLang="en-US" dirty="0"/>
          </a:p>
          <a:p>
            <a:r>
              <a:rPr lang="en-US" altLang="en-US" dirty="0"/>
              <a:t>Be cautious of what you say:</a:t>
            </a:r>
          </a:p>
          <a:p>
            <a:r>
              <a:rPr lang="en-US" altLang="en-US" dirty="0"/>
              <a:t>Identifying geolocation</a:t>
            </a:r>
          </a:p>
          <a:p>
            <a:r>
              <a:rPr lang="en-US" altLang="en-US" dirty="0"/>
              <a:t>Pictures can provide information on where you are </a:t>
            </a:r>
          </a:p>
          <a:p>
            <a:r>
              <a:rPr lang="en-US" altLang="en-US" dirty="0"/>
              <a:t>You are  not as anonymous as you may think (many things are traceable online).</a:t>
            </a:r>
          </a:p>
          <a:p>
            <a:endParaRPr lang="en-US" altLang="en-US" dirty="0"/>
          </a:p>
        </p:txBody>
      </p:sp>
      <p:sp>
        <p:nvSpPr>
          <p:cNvPr id="41988" name="Slide Number Placeholder 3">
            <a:extLst>
              <a:ext uri="{FF2B5EF4-FFF2-40B4-BE49-F238E27FC236}">
                <a16:creationId xmlns:a16="http://schemas.microsoft.com/office/drawing/2014/main" id="{62329FDB-9120-9986-5728-7658532313D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eaLnBrk="0" fontAlgn="base" hangingPunct="0">
              <a:spcBef>
                <a:spcPct val="0"/>
              </a:spcBef>
              <a:spcAft>
                <a:spcPct val="0"/>
              </a:spcAft>
              <a:defRPr>
                <a:solidFill>
                  <a:schemeClr val="tx1"/>
                </a:solidFill>
                <a:latin typeface="Trebuchet MS" panose="020B0603020202020204" pitchFamily="34" charset="0"/>
              </a:defRPr>
            </a:lvl6pPr>
            <a:lvl7pPr marL="2971800" indent="-228600" defTabSz="457200" eaLnBrk="0" fontAlgn="base" hangingPunct="0">
              <a:spcBef>
                <a:spcPct val="0"/>
              </a:spcBef>
              <a:spcAft>
                <a:spcPct val="0"/>
              </a:spcAft>
              <a:defRPr>
                <a:solidFill>
                  <a:schemeClr val="tx1"/>
                </a:solidFill>
                <a:latin typeface="Trebuchet MS" panose="020B0603020202020204" pitchFamily="34" charset="0"/>
              </a:defRPr>
            </a:lvl7pPr>
            <a:lvl8pPr marL="3429000" indent="-228600" defTabSz="457200" eaLnBrk="0" fontAlgn="base" hangingPunct="0">
              <a:spcBef>
                <a:spcPct val="0"/>
              </a:spcBef>
              <a:spcAft>
                <a:spcPct val="0"/>
              </a:spcAft>
              <a:defRPr>
                <a:solidFill>
                  <a:schemeClr val="tx1"/>
                </a:solidFill>
                <a:latin typeface="Trebuchet MS" panose="020B0603020202020204" pitchFamily="34" charset="0"/>
              </a:defRPr>
            </a:lvl8pPr>
            <a:lvl9pPr marL="3886200" indent="-228600" defTabSz="457200" eaLnBrk="0" fontAlgn="base" hangingPunct="0">
              <a:spcBef>
                <a:spcPct val="0"/>
              </a:spcBef>
              <a:spcAft>
                <a:spcPct val="0"/>
              </a:spcAft>
              <a:defRPr>
                <a:solidFill>
                  <a:schemeClr val="tx1"/>
                </a:solidFill>
                <a:latin typeface="Trebuchet MS" panose="020B0603020202020204" pitchFamily="34" charset="0"/>
              </a:defRPr>
            </a:lvl9pPr>
          </a:lstStyle>
          <a:p>
            <a:fld id="{7AFEB37F-EB87-4B16-B4F3-3DBE51D26BA2}" type="slidenum">
              <a:rPr lang="en-US" altLang="en-US"/>
              <a:pPr/>
              <a:t>12</a:t>
            </a:fld>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a:extLst>
              <a:ext uri="{FF2B5EF4-FFF2-40B4-BE49-F238E27FC236}">
                <a16:creationId xmlns:a16="http://schemas.microsoft.com/office/drawing/2014/main" id="{60B605E2-44B5-A72A-93CE-F5519CE72F7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a:extLst>
              <a:ext uri="{FF2B5EF4-FFF2-40B4-BE49-F238E27FC236}">
                <a16:creationId xmlns:a16="http://schemas.microsoft.com/office/drawing/2014/main" id="{8025DB37-D108-3E25-CC0A-E89D73124F3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Teacher’s Note:  Dr. Lew’s Love Line “Positive Relationships” :</a:t>
            </a:r>
          </a:p>
          <a:p>
            <a:r>
              <a:rPr lang="en-US" altLang="en-US" b="1" dirty="0"/>
              <a:t>https://s3.amazonaws.com/hwdsbcommons/wp-content/uploads/sites/9691/2018/02/Dr-Lews.pdf</a:t>
            </a:r>
          </a:p>
          <a:p>
            <a:r>
              <a:rPr lang="en-US" altLang="en-US" dirty="0"/>
              <a:t>Have students discuss these scenarios as a small group</a:t>
            </a:r>
          </a:p>
          <a:p>
            <a:r>
              <a:rPr lang="en-US" altLang="en-US" dirty="0"/>
              <a:t>Bring back to larger group discussion</a:t>
            </a:r>
          </a:p>
          <a:p>
            <a:endParaRPr lang="en-US" altLang="en-US" dirty="0"/>
          </a:p>
        </p:txBody>
      </p:sp>
      <p:sp>
        <p:nvSpPr>
          <p:cNvPr id="44036" name="Slide Number Placeholder 3">
            <a:extLst>
              <a:ext uri="{FF2B5EF4-FFF2-40B4-BE49-F238E27FC236}">
                <a16:creationId xmlns:a16="http://schemas.microsoft.com/office/drawing/2014/main" id="{D56B374A-C9F8-3B55-7476-945F9302608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eaLnBrk="0" fontAlgn="base" hangingPunct="0">
              <a:spcBef>
                <a:spcPct val="0"/>
              </a:spcBef>
              <a:spcAft>
                <a:spcPct val="0"/>
              </a:spcAft>
              <a:defRPr>
                <a:solidFill>
                  <a:schemeClr val="tx1"/>
                </a:solidFill>
                <a:latin typeface="Trebuchet MS" panose="020B0603020202020204" pitchFamily="34" charset="0"/>
              </a:defRPr>
            </a:lvl6pPr>
            <a:lvl7pPr marL="2971800" indent="-228600" defTabSz="457200" eaLnBrk="0" fontAlgn="base" hangingPunct="0">
              <a:spcBef>
                <a:spcPct val="0"/>
              </a:spcBef>
              <a:spcAft>
                <a:spcPct val="0"/>
              </a:spcAft>
              <a:defRPr>
                <a:solidFill>
                  <a:schemeClr val="tx1"/>
                </a:solidFill>
                <a:latin typeface="Trebuchet MS" panose="020B0603020202020204" pitchFamily="34" charset="0"/>
              </a:defRPr>
            </a:lvl7pPr>
            <a:lvl8pPr marL="3429000" indent="-228600" defTabSz="457200" eaLnBrk="0" fontAlgn="base" hangingPunct="0">
              <a:spcBef>
                <a:spcPct val="0"/>
              </a:spcBef>
              <a:spcAft>
                <a:spcPct val="0"/>
              </a:spcAft>
              <a:defRPr>
                <a:solidFill>
                  <a:schemeClr val="tx1"/>
                </a:solidFill>
                <a:latin typeface="Trebuchet MS" panose="020B0603020202020204" pitchFamily="34" charset="0"/>
              </a:defRPr>
            </a:lvl8pPr>
            <a:lvl9pPr marL="3886200" indent="-228600" defTabSz="457200" eaLnBrk="0" fontAlgn="base" hangingPunct="0">
              <a:spcBef>
                <a:spcPct val="0"/>
              </a:spcBef>
              <a:spcAft>
                <a:spcPct val="0"/>
              </a:spcAft>
              <a:defRPr>
                <a:solidFill>
                  <a:schemeClr val="tx1"/>
                </a:solidFill>
                <a:latin typeface="Trebuchet MS" panose="020B0603020202020204" pitchFamily="34" charset="0"/>
              </a:defRPr>
            </a:lvl9pPr>
          </a:lstStyle>
          <a:p>
            <a:fld id="{02B6BE12-386A-432D-A8DC-74EE8E7DDC1F}" type="slidenum">
              <a:rPr lang="en-US" altLang="en-US"/>
              <a:pPr/>
              <a:t>13</a:t>
            </a:fld>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a:extLst>
              <a:ext uri="{FF2B5EF4-FFF2-40B4-BE49-F238E27FC236}">
                <a16:creationId xmlns:a16="http://schemas.microsoft.com/office/drawing/2014/main" id="{6B1512D1-1BE4-A7C9-00FD-55F6B945594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a:extLst>
              <a:ext uri="{FF2B5EF4-FFF2-40B4-BE49-F238E27FC236}">
                <a16:creationId xmlns:a16="http://schemas.microsoft.com/office/drawing/2014/main" id="{F1FD41FE-847E-DAAC-27EC-26CC2F22670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Teacher Note: For example, schools ask for consent before taking a picture of students.  This respects peoples privacy options, understanding people feel differently about what images they do or don’t want to share. </a:t>
            </a:r>
          </a:p>
          <a:p>
            <a:endParaRPr lang="en-US" altLang="en-US" dirty="0"/>
          </a:p>
          <a:p>
            <a:r>
              <a:rPr lang="en-US" altLang="en-US" dirty="0"/>
              <a:t>*https://laws-lois.justice.gc.ca/eng/acts/C-46/section-162.1.html</a:t>
            </a:r>
          </a:p>
          <a:p>
            <a:r>
              <a:rPr lang="en-US" altLang="en-US" dirty="0"/>
              <a:t>	outlines the offence and possible criminal charges as well as defines what an “intimate image” is according to the criminal code</a:t>
            </a:r>
          </a:p>
          <a:p>
            <a:endParaRPr lang="en-US" altLang="en-US" dirty="0"/>
          </a:p>
          <a:p>
            <a:r>
              <a:rPr lang="en-US" altLang="en-US" dirty="0"/>
              <a:t>Definition of consent from: http://www.merriam-webster.com/dictionary/consent</a:t>
            </a:r>
          </a:p>
        </p:txBody>
      </p:sp>
      <p:sp>
        <p:nvSpPr>
          <p:cNvPr id="46084" name="Slide Number Placeholder 3">
            <a:extLst>
              <a:ext uri="{FF2B5EF4-FFF2-40B4-BE49-F238E27FC236}">
                <a16:creationId xmlns:a16="http://schemas.microsoft.com/office/drawing/2014/main" id="{810D77F9-02DE-DA7A-B888-27B764BDB1D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eaLnBrk="0" fontAlgn="base" hangingPunct="0">
              <a:spcBef>
                <a:spcPct val="0"/>
              </a:spcBef>
              <a:spcAft>
                <a:spcPct val="0"/>
              </a:spcAft>
              <a:defRPr>
                <a:solidFill>
                  <a:schemeClr val="tx1"/>
                </a:solidFill>
                <a:latin typeface="Trebuchet MS" panose="020B0603020202020204" pitchFamily="34" charset="0"/>
              </a:defRPr>
            </a:lvl6pPr>
            <a:lvl7pPr marL="2971800" indent="-228600" defTabSz="457200" eaLnBrk="0" fontAlgn="base" hangingPunct="0">
              <a:spcBef>
                <a:spcPct val="0"/>
              </a:spcBef>
              <a:spcAft>
                <a:spcPct val="0"/>
              </a:spcAft>
              <a:defRPr>
                <a:solidFill>
                  <a:schemeClr val="tx1"/>
                </a:solidFill>
                <a:latin typeface="Trebuchet MS" panose="020B0603020202020204" pitchFamily="34" charset="0"/>
              </a:defRPr>
            </a:lvl7pPr>
            <a:lvl8pPr marL="3429000" indent="-228600" defTabSz="457200" eaLnBrk="0" fontAlgn="base" hangingPunct="0">
              <a:spcBef>
                <a:spcPct val="0"/>
              </a:spcBef>
              <a:spcAft>
                <a:spcPct val="0"/>
              </a:spcAft>
              <a:defRPr>
                <a:solidFill>
                  <a:schemeClr val="tx1"/>
                </a:solidFill>
                <a:latin typeface="Trebuchet MS" panose="020B0603020202020204" pitchFamily="34" charset="0"/>
              </a:defRPr>
            </a:lvl8pPr>
            <a:lvl9pPr marL="3886200" indent="-228600" defTabSz="457200" eaLnBrk="0" fontAlgn="base" hangingPunct="0">
              <a:spcBef>
                <a:spcPct val="0"/>
              </a:spcBef>
              <a:spcAft>
                <a:spcPct val="0"/>
              </a:spcAft>
              <a:defRPr>
                <a:solidFill>
                  <a:schemeClr val="tx1"/>
                </a:solidFill>
                <a:latin typeface="Trebuchet MS" panose="020B0603020202020204" pitchFamily="34" charset="0"/>
              </a:defRPr>
            </a:lvl9pPr>
          </a:lstStyle>
          <a:p>
            <a:fld id="{8A7577E0-07ED-44D0-BD8B-CB25C3DFD3BB}" type="slidenum">
              <a:rPr lang="en-US" altLang="en-US"/>
              <a:pPr/>
              <a:t>14</a:t>
            </a:fld>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a:extLst>
              <a:ext uri="{FF2B5EF4-FFF2-40B4-BE49-F238E27FC236}">
                <a16:creationId xmlns:a16="http://schemas.microsoft.com/office/drawing/2014/main" id="{8BD16F8B-31CC-F687-4F9A-D342F0F3623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a:extLst>
              <a:ext uri="{FF2B5EF4-FFF2-40B4-BE49-F238E27FC236}">
                <a16:creationId xmlns:a16="http://schemas.microsoft.com/office/drawing/2014/main" id="{2D663F1A-CE4D-AE73-5626-E022D05EB55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*Can change how you think and behave</a:t>
            </a:r>
          </a:p>
          <a:p>
            <a:r>
              <a:rPr lang="en-US" altLang="en-US"/>
              <a:t>Some of your actions may be misunderstood as consent </a:t>
            </a:r>
          </a:p>
          <a:p>
            <a:r>
              <a:rPr lang="en-US" altLang="en-US"/>
              <a:t>Not in the right mindset to make a decision</a:t>
            </a:r>
          </a:p>
          <a:p>
            <a:endParaRPr lang="en-US" altLang="en-US"/>
          </a:p>
          <a:p>
            <a:r>
              <a:rPr lang="en-US" altLang="en-US"/>
              <a:t>FYI Important Definition of Sexual Consent:</a:t>
            </a:r>
          </a:p>
          <a:p>
            <a:endParaRPr lang="en-US" altLang="en-US"/>
          </a:p>
          <a:p>
            <a:r>
              <a:rPr lang="en-US" altLang="en-US"/>
              <a:t>*In Canada, anyone under the age of 12 cannot consent to sexual activity: anyone age 12 or 13 cannot consent to sexual activity with anyone 2 years or more older than them; and anyone age 14 or 15 cannot consent to sexual activity with anyone 5 years or more older than them. (Canadian Centre for Child Protection, 2013)</a:t>
            </a:r>
          </a:p>
          <a:p>
            <a:endParaRPr lang="en-US" altLang="en-US"/>
          </a:p>
          <a:p>
            <a:endParaRPr lang="en-US" altLang="en-US"/>
          </a:p>
        </p:txBody>
      </p:sp>
      <p:sp>
        <p:nvSpPr>
          <p:cNvPr id="48132" name="Slide Number Placeholder 3">
            <a:extLst>
              <a:ext uri="{FF2B5EF4-FFF2-40B4-BE49-F238E27FC236}">
                <a16:creationId xmlns:a16="http://schemas.microsoft.com/office/drawing/2014/main" id="{76E30A97-001E-4FA9-9614-F7D6A600F33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eaLnBrk="0" fontAlgn="base" hangingPunct="0">
              <a:spcBef>
                <a:spcPct val="0"/>
              </a:spcBef>
              <a:spcAft>
                <a:spcPct val="0"/>
              </a:spcAft>
              <a:defRPr>
                <a:solidFill>
                  <a:schemeClr val="tx1"/>
                </a:solidFill>
                <a:latin typeface="Trebuchet MS" panose="020B0603020202020204" pitchFamily="34" charset="0"/>
              </a:defRPr>
            </a:lvl6pPr>
            <a:lvl7pPr marL="2971800" indent="-228600" defTabSz="457200" eaLnBrk="0" fontAlgn="base" hangingPunct="0">
              <a:spcBef>
                <a:spcPct val="0"/>
              </a:spcBef>
              <a:spcAft>
                <a:spcPct val="0"/>
              </a:spcAft>
              <a:defRPr>
                <a:solidFill>
                  <a:schemeClr val="tx1"/>
                </a:solidFill>
                <a:latin typeface="Trebuchet MS" panose="020B0603020202020204" pitchFamily="34" charset="0"/>
              </a:defRPr>
            </a:lvl7pPr>
            <a:lvl8pPr marL="3429000" indent="-228600" defTabSz="457200" eaLnBrk="0" fontAlgn="base" hangingPunct="0">
              <a:spcBef>
                <a:spcPct val="0"/>
              </a:spcBef>
              <a:spcAft>
                <a:spcPct val="0"/>
              </a:spcAft>
              <a:defRPr>
                <a:solidFill>
                  <a:schemeClr val="tx1"/>
                </a:solidFill>
                <a:latin typeface="Trebuchet MS" panose="020B0603020202020204" pitchFamily="34" charset="0"/>
              </a:defRPr>
            </a:lvl8pPr>
            <a:lvl9pPr marL="3886200" indent="-228600" defTabSz="457200" eaLnBrk="0" fontAlgn="base" hangingPunct="0">
              <a:spcBef>
                <a:spcPct val="0"/>
              </a:spcBef>
              <a:spcAft>
                <a:spcPct val="0"/>
              </a:spcAft>
              <a:defRPr>
                <a:solidFill>
                  <a:schemeClr val="tx1"/>
                </a:solidFill>
                <a:latin typeface="Trebuchet MS" panose="020B0603020202020204" pitchFamily="34" charset="0"/>
              </a:defRPr>
            </a:lvl9pPr>
          </a:lstStyle>
          <a:p>
            <a:fld id="{A05B7C65-EDE2-40EF-9863-5E9E92BF39B3}" type="slidenum">
              <a:rPr lang="en-US" altLang="en-US"/>
              <a:pPr/>
              <a:t>15</a:t>
            </a:fld>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a:extLst>
              <a:ext uri="{FF2B5EF4-FFF2-40B4-BE49-F238E27FC236}">
                <a16:creationId xmlns:a16="http://schemas.microsoft.com/office/drawing/2014/main" id="{F8E5D7A5-A869-FDD0-722B-D79C1514BAB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a:extLst>
              <a:ext uri="{FF2B5EF4-FFF2-40B4-BE49-F238E27FC236}">
                <a16:creationId xmlns:a16="http://schemas.microsoft.com/office/drawing/2014/main" id="{E71BB9F9-FB73-5BDF-147D-70C2FAAFA27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Key Points:  </a:t>
            </a:r>
          </a:p>
          <a:p>
            <a:r>
              <a:rPr lang="en-US" altLang="en-US" dirty="0"/>
              <a:t>It is a good to think about how you would respond to a situation if you felt pressured.  For ideas on how to respond to a difficult request, in person or online, visit this website:</a:t>
            </a:r>
          </a:p>
          <a:p>
            <a:endParaRPr lang="en-US" altLang="en-US" dirty="0"/>
          </a:p>
          <a:p>
            <a:r>
              <a:rPr lang="en-US" altLang="en-US" b="1" dirty="0"/>
              <a:t>https://www.uen.org/lessonplan/view/28920 </a:t>
            </a:r>
          </a:p>
          <a:p>
            <a:r>
              <a:rPr lang="en-US" altLang="en-US" dirty="0"/>
              <a:t>Follow link to above website-on click on Refusal Skills activity in the right hand side column. Provides statements and effective potential responses for scenarios </a:t>
            </a:r>
          </a:p>
          <a:p>
            <a:endParaRPr lang="en-US" altLang="en-US" dirty="0"/>
          </a:p>
          <a:p>
            <a:endParaRPr lang="en-US" altLang="en-US" dirty="0"/>
          </a:p>
          <a:p>
            <a:r>
              <a:rPr lang="en-US" altLang="en-US" dirty="0"/>
              <a:t>Cyberbullying: </a:t>
            </a:r>
          </a:p>
          <a:p>
            <a:r>
              <a:rPr lang="en-US" altLang="en-US" dirty="0"/>
              <a:t>The use of technology to verbally, socially or physiologically attack someone.  It can involve all forms of technology including social media, internet gaming and mobile phone bullying.  Cyberbullying is often repeated over time and involves some sort of abuse of power.  Cyberbullying happens between close peer relationships and not usually with strangers – although they can get caught up in it.</a:t>
            </a:r>
          </a:p>
          <a:p>
            <a:endParaRPr lang="en-US" altLang="en-US" dirty="0"/>
          </a:p>
          <a:p>
            <a:r>
              <a:rPr lang="en-US" altLang="en-US" dirty="0"/>
              <a:t>You can refer to the different forms of cyberbullying which includes insulting, targeting, identity theft, uploading, excluding and harassment. </a:t>
            </a:r>
          </a:p>
        </p:txBody>
      </p:sp>
      <p:sp>
        <p:nvSpPr>
          <p:cNvPr id="50180" name="Slide Number Placeholder 3">
            <a:extLst>
              <a:ext uri="{FF2B5EF4-FFF2-40B4-BE49-F238E27FC236}">
                <a16:creationId xmlns:a16="http://schemas.microsoft.com/office/drawing/2014/main" id="{6DA6BAB6-F8F8-9C22-91F6-40A463BB777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eaLnBrk="0" fontAlgn="base" hangingPunct="0">
              <a:spcBef>
                <a:spcPct val="0"/>
              </a:spcBef>
              <a:spcAft>
                <a:spcPct val="0"/>
              </a:spcAft>
              <a:defRPr>
                <a:solidFill>
                  <a:schemeClr val="tx1"/>
                </a:solidFill>
                <a:latin typeface="Trebuchet MS" panose="020B0603020202020204" pitchFamily="34" charset="0"/>
              </a:defRPr>
            </a:lvl6pPr>
            <a:lvl7pPr marL="2971800" indent="-228600" defTabSz="457200" eaLnBrk="0" fontAlgn="base" hangingPunct="0">
              <a:spcBef>
                <a:spcPct val="0"/>
              </a:spcBef>
              <a:spcAft>
                <a:spcPct val="0"/>
              </a:spcAft>
              <a:defRPr>
                <a:solidFill>
                  <a:schemeClr val="tx1"/>
                </a:solidFill>
                <a:latin typeface="Trebuchet MS" panose="020B0603020202020204" pitchFamily="34" charset="0"/>
              </a:defRPr>
            </a:lvl7pPr>
            <a:lvl8pPr marL="3429000" indent="-228600" defTabSz="457200" eaLnBrk="0" fontAlgn="base" hangingPunct="0">
              <a:spcBef>
                <a:spcPct val="0"/>
              </a:spcBef>
              <a:spcAft>
                <a:spcPct val="0"/>
              </a:spcAft>
              <a:defRPr>
                <a:solidFill>
                  <a:schemeClr val="tx1"/>
                </a:solidFill>
                <a:latin typeface="Trebuchet MS" panose="020B0603020202020204" pitchFamily="34" charset="0"/>
              </a:defRPr>
            </a:lvl8pPr>
            <a:lvl9pPr marL="3886200" indent="-228600" defTabSz="457200" eaLnBrk="0" fontAlgn="base" hangingPunct="0">
              <a:spcBef>
                <a:spcPct val="0"/>
              </a:spcBef>
              <a:spcAft>
                <a:spcPct val="0"/>
              </a:spcAft>
              <a:defRPr>
                <a:solidFill>
                  <a:schemeClr val="tx1"/>
                </a:solidFill>
                <a:latin typeface="Trebuchet MS" panose="020B0603020202020204" pitchFamily="34" charset="0"/>
              </a:defRPr>
            </a:lvl9pPr>
          </a:lstStyle>
          <a:p>
            <a:fld id="{835ACEC8-FBC5-47A9-A494-8C518801E8A6}" type="slidenum">
              <a:rPr lang="en-US" altLang="en-US"/>
              <a:pPr/>
              <a:t>16</a:t>
            </a:fld>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a:extLst>
              <a:ext uri="{FF2B5EF4-FFF2-40B4-BE49-F238E27FC236}">
                <a16:creationId xmlns:a16="http://schemas.microsoft.com/office/drawing/2014/main" id="{C5EDB245-6E21-1B15-BB07-69D66B228B0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a:extLst>
              <a:ext uri="{FF2B5EF4-FFF2-40B4-BE49-F238E27FC236}">
                <a16:creationId xmlns:a16="http://schemas.microsoft.com/office/drawing/2014/main" id="{BEDCC236-ECB1-9459-6CC9-6A04FE847A2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a:p>
            <a:endParaRPr lang="en-US" altLang="en-US" dirty="0"/>
          </a:p>
        </p:txBody>
      </p:sp>
      <p:sp>
        <p:nvSpPr>
          <p:cNvPr id="52228" name="Slide Number Placeholder 3">
            <a:extLst>
              <a:ext uri="{FF2B5EF4-FFF2-40B4-BE49-F238E27FC236}">
                <a16:creationId xmlns:a16="http://schemas.microsoft.com/office/drawing/2014/main" id="{C7C04014-C71E-6C83-B622-525F31B1B0B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eaLnBrk="0" fontAlgn="base" hangingPunct="0">
              <a:spcBef>
                <a:spcPct val="0"/>
              </a:spcBef>
              <a:spcAft>
                <a:spcPct val="0"/>
              </a:spcAft>
              <a:defRPr>
                <a:solidFill>
                  <a:schemeClr val="tx1"/>
                </a:solidFill>
                <a:latin typeface="Trebuchet MS" panose="020B0603020202020204" pitchFamily="34" charset="0"/>
              </a:defRPr>
            </a:lvl6pPr>
            <a:lvl7pPr marL="2971800" indent="-228600" defTabSz="457200" eaLnBrk="0" fontAlgn="base" hangingPunct="0">
              <a:spcBef>
                <a:spcPct val="0"/>
              </a:spcBef>
              <a:spcAft>
                <a:spcPct val="0"/>
              </a:spcAft>
              <a:defRPr>
                <a:solidFill>
                  <a:schemeClr val="tx1"/>
                </a:solidFill>
                <a:latin typeface="Trebuchet MS" panose="020B0603020202020204" pitchFamily="34" charset="0"/>
              </a:defRPr>
            </a:lvl7pPr>
            <a:lvl8pPr marL="3429000" indent="-228600" defTabSz="457200" eaLnBrk="0" fontAlgn="base" hangingPunct="0">
              <a:spcBef>
                <a:spcPct val="0"/>
              </a:spcBef>
              <a:spcAft>
                <a:spcPct val="0"/>
              </a:spcAft>
              <a:defRPr>
                <a:solidFill>
                  <a:schemeClr val="tx1"/>
                </a:solidFill>
                <a:latin typeface="Trebuchet MS" panose="020B0603020202020204" pitchFamily="34" charset="0"/>
              </a:defRPr>
            </a:lvl8pPr>
            <a:lvl9pPr marL="3886200" indent="-228600" defTabSz="457200" eaLnBrk="0" fontAlgn="base" hangingPunct="0">
              <a:spcBef>
                <a:spcPct val="0"/>
              </a:spcBef>
              <a:spcAft>
                <a:spcPct val="0"/>
              </a:spcAft>
              <a:defRPr>
                <a:solidFill>
                  <a:schemeClr val="tx1"/>
                </a:solidFill>
                <a:latin typeface="Trebuchet MS" panose="020B0603020202020204" pitchFamily="34" charset="0"/>
              </a:defRPr>
            </a:lvl9pPr>
          </a:lstStyle>
          <a:p>
            <a:fld id="{79750508-CD04-44A2-A6C8-D06015B6C13B}" type="slidenum">
              <a:rPr lang="en-US" altLang="en-US"/>
              <a:pPr/>
              <a:t>17</a:t>
            </a:fld>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a:extLst>
              <a:ext uri="{FF2B5EF4-FFF2-40B4-BE49-F238E27FC236}">
                <a16:creationId xmlns:a16="http://schemas.microsoft.com/office/drawing/2014/main" id="{20251AD1-26F1-EBF7-A4F5-385A7BDBEE6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a:extLst>
              <a:ext uri="{FF2B5EF4-FFF2-40B4-BE49-F238E27FC236}">
                <a16:creationId xmlns:a16="http://schemas.microsoft.com/office/drawing/2014/main" id="{CEE1D40A-D030-0E96-5A35-01916181BDB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Teacher note: Optional slide and classroom activity to apply student’s learning into their own lives both online and offline.</a:t>
            </a:r>
          </a:p>
          <a:p>
            <a:endParaRPr lang="en-US" altLang="en-US" dirty="0"/>
          </a:p>
          <a:p>
            <a:r>
              <a:rPr lang="en-US" altLang="en-US" dirty="0"/>
              <a:t>Please note:  You can do an online search to find more ideas on safety pledges.</a:t>
            </a:r>
          </a:p>
          <a:p>
            <a:endParaRPr lang="en-US" altLang="en-US" dirty="0"/>
          </a:p>
          <a:p>
            <a:r>
              <a:rPr lang="en-US" altLang="en-US" dirty="0"/>
              <a:t>As a class or individually, come up with more ideas to create your own safety pledge.  If completing this individually encourage students to share this with their parent or guardian. </a:t>
            </a:r>
          </a:p>
          <a:p>
            <a:endParaRPr lang="en-US" altLang="en-US" dirty="0"/>
          </a:p>
        </p:txBody>
      </p:sp>
      <p:sp>
        <p:nvSpPr>
          <p:cNvPr id="55300" name="Slide Number Placeholder 3">
            <a:extLst>
              <a:ext uri="{FF2B5EF4-FFF2-40B4-BE49-F238E27FC236}">
                <a16:creationId xmlns:a16="http://schemas.microsoft.com/office/drawing/2014/main" id="{028273C8-BE9F-6DB3-8818-10E5DF01A49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eaLnBrk="0" fontAlgn="base" hangingPunct="0">
              <a:spcBef>
                <a:spcPct val="0"/>
              </a:spcBef>
              <a:spcAft>
                <a:spcPct val="0"/>
              </a:spcAft>
              <a:defRPr>
                <a:solidFill>
                  <a:schemeClr val="tx1"/>
                </a:solidFill>
                <a:latin typeface="Trebuchet MS" panose="020B0603020202020204" pitchFamily="34" charset="0"/>
              </a:defRPr>
            </a:lvl6pPr>
            <a:lvl7pPr marL="2971800" indent="-228600" defTabSz="457200" eaLnBrk="0" fontAlgn="base" hangingPunct="0">
              <a:spcBef>
                <a:spcPct val="0"/>
              </a:spcBef>
              <a:spcAft>
                <a:spcPct val="0"/>
              </a:spcAft>
              <a:defRPr>
                <a:solidFill>
                  <a:schemeClr val="tx1"/>
                </a:solidFill>
                <a:latin typeface="Trebuchet MS" panose="020B0603020202020204" pitchFamily="34" charset="0"/>
              </a:defRPr>
            </a:lvl7pPr>
            <a:lvl8pPr marL="3429000" indent="-228600" defTabSz="457200" eaLnBrk="0" fontAlgn="base" hangingPunct="0">
              <a:spcBef>
                <a:spcPct val="0"/>
              </a:spcBef>
              <a:spcAft>
                <a:spcPct val="0"/>
              </a:spcAft>
              <a:defRPr>
                <a:solidFill>
                  <a:schemeClr val="tx1"/>
                </a:solidFill>
                <a:latin typeface="Trebuchet MS" panose="020B0603020202020204" pitchFamily="34" charset="0"/>
              </a:defRPr>
            </a:lvl8pPr>
            <a:lvl9pPr marL="3886200" indent="-228600" defTabSz="457200" eaLnBrk="0" fontAlgn="base" hangingPunct="0">
              <a:spcBef>
                <a:spcPct val="0"/>
              </a:spcBef>
              <a:spcAft>
                <a:spcPct val="0"/>
              </a:spcAft>
              <a:defRPr>
                <a:solidFill>
                  <a:schemeClr val="tx1"/>
                </a:solidFill>
                <a:latin typeface="Trebuchet MS" panose="020B0603020202020204" pitchFamily="34" charset="0"/>
              </a:defRPr>
            </a:lvl9pPr>
          </a:lstStyle>
          <a:p>
            <a:fld id="{2C96073C-DED1-47C0-94FB-C91EE39DF42A}" type="slidenum">
              <a:rPr lang="en-US" altLang="en-US"/>
              <a:pPr/>
              <a:t>19</a:t>
            </a:fld>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a:extLst>
              <a:ext uri="{FF2B5EF4-FFF2-40B4-BE49-F238E27FC236}">
                <a16:creationId xmlns:a16="http://schemas.microsoft.com/office/drawing/2014/main" id="{59F478C6-A2A2-9BBA-4750-364AB236DB7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a:extLst>
              <a:ext uri="{FF2B5EF4-FFF2-40B4-BE49-F238E27FC236}">
                <a16:creationId xmlns:a16="http://schemas.microsoft.com/office/drawing/2014/main" id="{E9CCAE4B-A26C-C347-8CDB-BD8E036C091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 Website: Need Help Now (Social media, bullying, unwanted pictures) http://needhelpnow.ca/app/en/</a:t>
            </a:r>
          </a:p>
          <a:p>
            <a:r>
              <a:rPr lang="en-US" altLang="en-US"/>
              <a:t>Keep in mind information shared online is public and permanent, but if you have had something posted online that you want to try and remove you can go to this website to try and minimize damage/take back control.</a:t>
            </a:r>
          </a:p>
          <a:p>
            <a:endParaRPr lang="en-US" altLang="en-US"/>
          </a:p>
          <a:p>
            <a:r>
              <a:rPr lang="en-US" altLang="en-US"/>
              <a:t>Image from: https://pixabay.com</a:t>
            </a:r>
          </a:p>
          <a:p>
            <a:endParaRPr lang="en-US" altLang="en-US"/>
          </a:p>
        </p:txBody>
      </p:sp>
      <p:sp>
        <p:nvSpPr>
          <p:cNvPr id="57348" name="Slide Number Placeholder 3">
            <a:extLst>
              <a:ext uri="{FF2B5EF4-FFF2-40B4-BE49-F238E27FC236}">
                <a16:creationId xmlns:a16="http://schemas.microsoft.com/office/drawing/2014/main" id="{8FB942A7-5A8A-2694-F8BB-11E905DB7B7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eaLnBrk="0" fontAlgn="base" hangingPunct="0">
              <a:spcBef>
                <a:spcPct val="0"/>
              </a:spcBef>
              <a:spcAft>
                <a:spcPct val="0"/>
              </a:spcAft>
              <a:defRPr>
                <a:solidFill>
                  <a:schemeClr val="tx1"/>
                </a:solidFill>
                <a:latin typeface="Trebuchet MS" panose="020B0603020202020204" pitchFamily="34" charset="0"/>
              </a:defRPr>
            </a:lvl6pPr>
            <a:lvl7pPr marL="2971800" indent="-228600" defTabSz="457200" eaLnBrk="0" fontAlgn="base" hangingPunct="0">
              <a:spcBef>
                <a:spcPct val="0"/>
              </a:spcBef>
              <a:spcAft>
                <a:spcPct val="0"/>
              </a:spcAft>
              <a:defRPr>
                <a:solidFill>
                  <a:schemeClr val="tx1"/>
                </a:solidFill>
                <a:latin typeface="Trebuchet MS" panose="020B0603020202020204" pitchFamily="34" charset="0"/>
              </a:defRPr>
            </a:lvl7pPr>
            <a:lvl8pPr marL="3429000" indent="-228600" defTabSz="457200" eaLnBrk="0" fontAlgn="base" hangingPunct="0">
              <a:spcBef>
                <a:spcPct val="0"/>
              </a:spcBef>
              <a:spcAft>
                <a:spcPct val="0"/>
              </a:spcAft>
              <a:defRPr>
                <a:solidFill>
                  <a:schemeClr val="tx1"/>
                </a:solidFill>
                <a:latin typeface="Trebuchet MS" panose="020B0603020202020204" pitchFamily="34" charset="0"/>
              </a:defRPr>
            </a:lvl8pPr>
            <a:lvl9pPr marL="3886200" indent="-228600" defTabSz="457200" eaLnBrk="0" fontAlgn="base" hangingPunct="0">
              <a:spcBef>
                <a:spcPct val="0"/>
              </a:spcBef>
              <a:spcAft>
                <a:spcPct val="0"/>
              </a:spcAft>
              <a:defRPr>
                <a:solidFill>
                  <a:schemeClr val="tx1"/>
                </a:solidFill>
                <a:latin typeface="Trebuchet MS" panose="020B0603020202020204" pitchFamily="34" charset="0"/>
              </a:defRPr>
            </a:lvl9pPr>
          </a:lstStyle>
          <a:p>
            <a:fld id="{4D9A0A2C-56DB-481F-B7A2-0E8EE1F66A94}" type="slidenum">
              <a:rPr lang="en-US" altLang="en-US"/>
              <a:pPr/>
              <a:t>20</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B88B5CFE-8ABB-810C-5EE8-798C2CED69B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a:extLst>
              <a:ext uri="{FF2B5EF4-FFF2-40B4-BE49-F238E27FC236}">
                <a16:creationId xmlns:a16="http://schemas.microsoft.com/office/drawing/2014/main" id="{D5031F24-339F-700F-6FF3-0EA32AC20A5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All students to identify/add their own ground rules</a:t>
            </a:r>
          </a:p>
        </p:txBody>
      </p:sp>
      <p:sp>
        <p:nvSpPr>
          <p:cNvPr id="22532" name="Slide Number Placeholder 3">
            <a:extLst>
              <a:ext uri="{FF2B5EF4-FFF2-40B4-BE49-F238E27FC236}">
                <a16:creationId xmlns:a16="http://schemas.microsoft.com/office/drawing/2014/main" id="{E71DA537-E0F7-9FE8-78C9-B8D9D92B83E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eaLnBrk="0" fontAlgn="base" hangingPunct="0">
              <a:spcBef>
                <a:spcPct val="0"/>
              </a:spcBef>
              <a:spcAft>
                <a:spcPct val="0"/>
              </a:spcAft>
              <a:defRPr>
                <a:solidFill>
                  <a:schemeClr val="tx1"/>
                </a:solidFill>
                <a:latin typeface="Trebuchet MS" panose="020B0603020202020204" pitchFamily="34" charset="0"/>
              </a:defRPr>
            </a:lvl6pPr>
            <a:lvl7pPr marL="2971800" indent="-228600" defTabSz="457200" eaLnBrk="0" fontAlgn="base" hangingPunct="0">
              <a:spcBef>
                <a:spcPct val="0"/>
              </a:spcBef>
              <a:spcAft>
                <a:spcPct val="0"/>
              </a:spcAft>
              <a:defRPr>
                <a:solidFill>
                  <a:schemeClr val="tx1"/>
                </a:solidFill>
                <a:latin typeface="Trebuchet MS" panose="020B0603020202020204" pitchFamily="34" charset="0"/>
              </a:defRPr>
            </a:lvl7pPr>
            <a:lvl8pPr marL="3429000" indent="-228600" defTabSz="457200" eaLnBrk="0" fontAlgn="base" hangingPunct="0">
              <a:spcBef>
                <a:spcPct val="0"/>
              </a:spcBef>
              <a:spcAft>
                <a:spcPct val="0"/>
              </a:spcAft>
              <a:defRPr>
                <a:solidFill>
                  <a:schemeClr val="tx1"/>
                </a:solidFill>
                <a:latin typeface="Trebuchet MS" panose="020B0603020202020204" pitchFamily="34" charset="0"/>
              </a:defRPr>
            </a:lvl8pPr>
            <a:lvl9pPr marL="3886200" indent="-228600" defTabSz="457200" eaLnBrk="0" fontAlgn="base" hangingPunct="0">
              <a:spcBef>
                <a:spcPct val="0"/>
              </a:spcBef>
              <a:spcAft>
                <a:spcPct val="0"/>
              </a:spcAft>
              <a:defRPr>
                <a:solidFill>
                  <a:schemeClr val="tx1"/>
                </a:solidFill>
                <a:latin typeface="Trebuchet MS" panose="020B0603020202020204" pitchFamily="34" charset="0"/>
              </a:defRPr>
            </a:lvl9pPr>
          </a:lstStyle>
          <a:p>
            <a:fld id="{F10BC67A-4FD2-4BB7-BF72-5A33AF66F59E}" type="slidenum">
              <a:rPr lang="en-US" altLang="en-US"/>
              <a:pPr/>
              <a:t>2</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a:extLst>
              <a:ext uri="{FF2B5EF4-FFF2-40B4-BE49-F238E27FC236}">
                <a16:creationId xmlns:a16="http://schemas.microsoft.com/office/drawing/2014/main" id="{A5653FB0-B411-199B-6369-2546D845650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a:extLst>
              <a:ext uri="{FF2B5EF4-FFF2-40B4-BE49-F238E27FC236}">
                <a16:creationId xmlns:a16="http://schemas.microsoft.com/office/drawing/2014/main" id="{80AA3BC0-A11F-69D3-C9A2-20DCDBB9D48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What are some positives/ benefits of media/ technology? (ex. Saves time, improved/ quick communication, wide/ global access) </a:t>
            </a:r>
          </a:p>
          <a:p>
            <a:r>
              <a:rPr lang="en-US" altLang="en-US" dirty="0"/>
              <a:t>How is media/ technology dangerous? (ex. Misuse of private information, identity theft, addiction/ time, potential for gambling, misinterpretation, distracted driving)</a:t>
            </a:r>
          </a:p>
          <a:p>
            <a:endParaRPr lang="en-US" altLang="en-US" dirty="0"/>
          </a:p>
          <a:p>
            <a:r>
              <a:rPr lang="en-US" altLang="en-US" dirty="0"/>
              <a:t>*May prompt discussion by asking what are the types of media? </a:t>
            </a:r>
          </a:p>
          <a:p>
            <a:r>
              <a:rPr lang="en-US" altLang="en-US" dirty="0"/>
              <a:t>-includes all of the following: TV, online including all social media, gaming, advertisements</a:t>
            </a:r>
          </a:p>
          <a:p>
            <a:endParaRPr lang="en-US" altLang="en-US" dirty="0"/>
          </a:p>
          <a:p>
            <a:r>
              <a:rPr lang="en-US" altLang="en-US" b="1" dirty="0"/>
              <a:t>Suggested Activities: </a:t>
            </a:r>
          </a:p>
          <a:p>
            <a:r>
              <a:rPr lang="en-US" altLang="en-US" dirty="0"/>
              <a:t>OPHEA Health and Physical Education Grade 8.  Sexuality Values in our Music. Page. 222. </a:t>
            </a:r>
          </a:p>
          <a:p>
            <a:r>
              <a:rPr lang="en-US" altLang="en-US" dirty="0"/>
              <a:t>Students choose a song to analyze lyrics as a class or individually. </a:t>
            </a:r>
          </a:p>
          <a:p>
            <a:r>
              <a:rPr lang="en-US" altLang="en-US" dirty="0"/>
              <a:t>Example Question: Do you think the song sends a positive or negative message about relationships.</a:t>
            </a:r>
          </a:p>
          <a:p>
            <a:endParaRPr lang="en-US" altLang="en-US" dirty="0"/>
          </a:p>
          <a:p>
            <a:r>
              <a:rPr lang="en-US" altLang="en-US" dirty="0"/>
              <a:t>A similar activity could be done by examining magazine advertisements for messaging related to sexuality, body image, violence and relationships</a:t>
            </a:r>
          </a:p>
          <a:p>
            <a:endParaRPr lang="en-US" altLang="en-US" dirty="0"/>
          </a:p>
          <a:p>
            <a:r>
              <a:rPr lang="en-US" altLang="en-US" b="1" dirty="0"/>
              <a:t>Discussion Question: What are some of the messages our media gives us, such as gender roles?</a:t>
            </a:r>
            <a:endParaRPr lang="en-US" altLang="en-US" dirty="0"/>
          </a:p>
        </p:txBody>
      </p:sp>
      <p:sp>
        <p:nvSpPr>
          <p:cNvPr id="24580" name="Slide Number Placeholder 3">
            <a:extLst>
              <a:ext uri="{FF2B5EF4-FFF2-40B4-BE49-F238E27FC236}">
                <a16:creationId xmlns:a16="http://schemas.microsoft.com/office/drawing/2014/main" id="{215ADF67-B81E-9064-2E59-3777F7E4C2A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eaLnBrk="0" fontAlgn="base" hangingPunct="0">
              <a:spcBef>
                <a:spcPct val="0"/>
              </a:spcBef>
              <a:spcAft>
                <a:spcPct val="0"/>
              </a:spcAft>
              <a:defRPr>
                <a:solidFill>
                  <a:schemeClr val="tx1"/>
                </a:solidFill>
                <a:latin typeface="Trebuchet MS" panose="020B0603020202020204" pitchFamily="34" charset="0"/>
              </a:defRPr>
            </a:lvl6pPr>
            <a:lvl7pPr marL="2971800" indent="-228600" defTabSz="457200" eaLnBrk="0" fontAlgn="base" hangingPunct="0">
              <a:spcBef>
                <a:spcPct val="0"/>
              </a:spcBef>
              <a:spcAft>
                <a:spcPct val="0"/>
              </a:spcAft>
              <a:defRPr>
                <a:solidFill>
                  <a:schemeClr val="tx1"/>
                </a:solidFill>
                <a:latin typeface="Trebuchet MS" panose="020B0603020202020204" pitchFamily="34" charset="0"/>
              </a:defRPr>
            </a:lvl7pPr>
            <a:lvl8pPr marL="3429000" indent="-228600" defTabSz="457200" eaLnBrk="0" fontAlgn="base" hangingPunct="0">
              <a:spcBef>
                <a:spcPct val="0"/>
              </a:spcBef>
              <a:spcAft>
                <a:spcPct val="0"/>
              </a:spcAft>
              <a:defRPr>
                <a:solidFill>
                  <a:schemeClr val="tx1"/>
                </a:solidFill>
                <a:latin typeface="Trebuchet MS" panose="020B0603020202020204" pitchFamily="34" charset="0"/>
              </a:defRPr>
            </a:lvl8pPr>
            <a:lvl9pPr marL="3886200" indent="-228600" defTabSz="457200" eaLnBrk="0" fontAlgn="base" hangingPunct="0">
              <a:spcBef>
                <a:spcPct val="0"/>
              </a:spcBef>
              <a:spcAft>
                <a:spcPct val="0"/>
              </a:spcAft>
              <a:defRPr>
                <a:solidFill>
                  <a:schemeClr val="tx1"/>
                </a:solidFill>
                <a:latin typeface="Trebuchet MS" panose="020B0603020202020204" pitchFamily="34" charset="0"/>
              </a:defRPr>
            </a:lvl9pPr>
          </a:lstStyle>
          <a:p>
            <a:fld id="{B499E92A-7368-4472-AE1A-65488F5E72A5}" type="slidenum">
              <a:rPr lang="en-US" altLang="en-US"/>
              <a:pPr/>
              <a:t>3</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a:extLst>
              <a:ext uri="{FF2B5EF4-FFF2-40B4-BE49-F238E27FC236}">
                <a16:creationId xmlns:a16="http://schemas.microsoft.com/office/drawing/2014/main" id="{C5C8ED0F-5DB0-78BA-0199-876A4EE3BB3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a:extLst>
              <a:ext uri="{FF2B5EF4-FFF2-40B4-BE49-F238E27FC236}">
                <a16:creationId xmlns:a16="http://schemas.microsoft.com/office/drawing/2014/main" id="{12BB449A-678A-9006-B284-DED578A908A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Slide intended to generate discussions</a:t>
            </a:r>
          </a:p>
          <a:p>
            <a:endParaRPr lang="en-US" altLang="en-US"/>
          </a:p>
          <a:p>
            <a:r>
              <a:rPr lang="en-US" altLang="en-US"/>
              <a:t>Things are not just black and white, there are different ways of looking at relationships. </a:t>
            </a:r>
          </a:p>
          <a:p>
            <a:r>
              <a:rPr lang="en-US" altLang="en-US"/>
              <a:t>Example: Some people enjoy having a lot of friends online and offline. Others enjoy fewer friendships with close connections. Both of these situations are fine, it is ok to be anywhere on this spectrum. </a:t>
            </a:r>
          </a:p>
          <a:p>
            <a:endParaRPr lang="en-US" altLang="en-US"/>
          </a:p>
        </p:txBody>
      </p:sp>
      <p:sp>
        <p:nvSpPr>
          <p:cNvPr id="26628" name="Slide Number Placeholder 3">
            <a:extLst>
              <a:ext uri="{FF2B5EF4-FFF2-40B4-BE49-F238E27FC236}">
                <a16:creationId xmlns:a16="http://schemas.microsoft.com/office/drawing/2014/main" id="{EAFAE420-E12A-8C01-63B0-AFDCD3DE3C2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eaLnBrk="0" fontAlgn="base" hangingPunct="0">
              <a:spcBef>
                <a:spcPct val="0"/>
              </a:spcBef>
              <a:spcAft>
                <a:spcPct val="0"/>
              </a:spcAft>
              <a:defRPr>
                <a:solidFill>
                  <a:schemeClr val="tx1"/>
                </a:solidFill>
                <a:latin typeface="Trebuchet MS" panose="020B0603020202020204" pitchFamily="34" charset="0"/>
              </a:defRPr>
            </a:lvl6pPr>
            <a:lvl7pPr marL="2971800" indent="-228600" defTabSz="457200" eaLnBrk="0" fontAlgn="base" hangingPunct="0">
              <a:spcBef>
                <a:spcPct val="0"/>
              </a:spcBef>
              <a:spcAft>
                <a:spcPct val="0"/>
              </a:spcAft>
              <a:defRPr>
                <a:solidFill>
                  <a:schemeClr val="tx1"/>
                </a:solidFill>
                <a:latin typeface="Trebuchet MS" panose="020B0603020202020204" pitchFamily="34" charset="0"/>
              </a:defRPr>
            </a:lvl7pPr>
            <a:lvl8pPr marL="3429000" indent="-228600" defTabSz="457200" eaLnBrk="0" fontAlgn="base" hangingPunct="0">
              <a:spcBef>
                <a:spcPct val="0"/>
              </a:spcBef>
              <a:spcAft>
                <a:spcPct val="0"/>
              </a:spcAft>
              <a:defRPr>
                <a:solidFill>
                  <a:schemeClr val="tx1"/>
                </a:solidFill>
                <a:latin typeface="Trebuchet MS" panose="020B0603020202020204" pitchFamily="34" charset="0"/>
              </a:defRPr>
            </a:lvl8pPr>
            <a:lvl9pPr marL="3886200" indent="-228600" defTabSz="457200" eaLnBrk="0" fontAlgn="base" hangingPunct="0">
              <a:spcBef>
                <a:spcPct val="0"/>
              </a:spcBef>
              <a:spcAft>
                <a:spcPct val="0"/>
              </a:spcAft>
              <a:defRPr>
                <a:solidFill>
                  <a:schemeClr val="tx1"/>
                </a:solidFill>
                <a:latin typeface="Trebuchet MS" panose="020B0603020202020204" pitchFamily="34" charset="0"/>
              </a:defRPr>
            </a:lvl9pPr>
          </a:lstStyle>
          <a:p>
            <a:fld id="{E56CD616-1F5B-437D-9035-13C6D5EF6DD0}" type="slidenum">
              <a:rPr lang="en-US" altLang="en-US"/>
              <a:pPr/>
              <a:t>4</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a:extLst>
              <a:ext uri="{FF2B5EF4-FFF2-40B4-BE49-F238E27FC236}">
                <a16:creationId xmlns:a16="http://schemas.microsoft.com/office/drawing/2014/main" id="{4030C954-775D-6992-2BE0-4A3B86074FC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a:extLst>
              <a:ext uri="{FF2B5EF4-FFF2-40B4-BE49-F238E27FC236}">
                <a16:creationId xmlns:a16="http://schemas.microsoft.com/office/drawing/2014/main" id="{8602DB53-4375-F959-570C-F10C253A364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Continued from previous slide- meant to generate discussion</a:t>
            </a:r>
          </a:p>
        </p:txBody>
      </p:sp>
      <p:sp>
        <p:nvSpPr>
          <p:cNvPr id="28676" name="Slide Number Placeholder 3">
            <a:extLst>
              <a:ext uri="{FF2B5EF4-FFF2-40B4-BE49-F238E27FC236}">
                <a16:creationId xmlns:a16="http://schemas.microsoft.com/office/drawing/2014/main" id="{06FA20C2-A986-4CDE-75F3-03046437B9A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eaLnBrk="0" fontAlgn="base" hangingPunct="0">
              <a:spcBef>
                <a:spcPct val="0"/>
              </a:spcBef>
              <a:spcAft>
                <a:spcPct val="0"/>
              </a:spcAft>
              <a:defRPr>
                <a:solidFill>
                  <a:schemeClr val="tx1"/>
                </a:solidFill>
                <a:latin typeface="Trebuchet MS" panose="020B0603020202020204" pitchFamily="34" charset="0"/>
              </a:defRPr>
            </a:lvl6pPr>
            <a:lvl7pPr marL="2971800" indent="-228600" defTabSz="457200" eaLnBrk="0" fontAlgn="base" hangingPunct="0">
              <a:spcBef>
                <a:spcPct val="0"/>
              </a:spcBef>
              <a:spcAft>
                <a:spcPct val="0"/>
              </a:spcAft>
              <a:defRPr>
                <a:solidFill>
                  <a:schemeClr val="tx1"/>
                </a:solidFill>
                <a:latin typeface="Trebuchet MS" panose="020B0603020202020204" pitchFamily="34" charset="0"/>
              </a:defRPr>
            </a:lvl7pPr>
            <a:lvl8pPr marL="3429000" indent="-228600" defTabSz="457200" eaLnBrk="0" fontAlgn="base" hangingPunct="0">
              <a:spcBef>
                <a:spcPct val="0"/>
              </a:spcBef>
              <a:spcAft>
                <a:spcPct val="0"/>
              </a:spcAft>
              <a:defRPr>
                <a:solidFill>
                  <a:schemeClr val="tx1"/>
                </a:solidFill>
                <a:latin typeface="Trebuchet MS" panose="020B0603020202020204" pitchFamily="34" charset="0"/>
              </a:defRPr>
            </a:lvl8pPr>
            <a:lvl9pPr marL="3886200" indent="-228600" defTabSz="457200" eaLnBrk="0" fontAlgn="base" hangingPunct="0">
              <a:spcBef>
                <a:spcPct val="0"/>
              </a:spcBef>
              <a:spcAft>
                <a:spcPct val="0"/>
              </a:spcAft>
              <a:defRPr>
                <a:solidFill>
                  <a:schemeClr val="tx1"/>
                </a:solidFill>
                <a:latin typeface="Trebuchet MS" panose="020B0603020202020204" pitchFamily="34" charset="0"/>
              </a:defRPr>
            </a:lvl9pPr>
          </a:lstStyle>
          <a:p>
            <a:fld id="{1B52FCB6-CC34-4353-B530-A414FC2FE4DF}" type="slidenum">
              <a:rPr lang="en-US" altLang="en-US"/>
              <a:pPr/>
              <a:t>5</a:t>
            </a:fld>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a:extLst>
              <a:ext uri="{FF2B5EF4-FFF2-40B4-BE49-F238E27FC236}">
                <a16:creationId xmlns:a16="http://schemas.microsoft.com/office/drawing/2014/main" id="{3F928412-D9EB-8534-631E-3C516C3BB6A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a:extLst>
              <a:ext uri="{FF2B5EF4-FFF2-40B4-BE49-F238E27FC236}">
                <a16:creationId xmlns:a16="http://schemas.microsoft.com/office/drawing/2014/main" id="{21C21529-66E7-B4EC-B452-A63F0A07F59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Teacher note: Just as we talked about how media can affect how we think, feel and act about relationships, social media can impact on our lives and relationships, which can be healthy or unhealthy.  We are going to explore this and other aspects of social media in this presentation.</a:t>
            </a:r>
          </a:p>
          <a:p>
            <a:endParaRPr lang="en-US" altLang="en-US"/>
          </a:p>
        </p:txBody>
      </p:sp>
      <p:sp>
        <p:nvSpPr>
          <p:cNvPr id="30724" name="Slide Number Placeholder 3">
            <a:extLst>
              <a:ext uri="{FF2B5EF4-FFF2-40B4-BE49-F238E27FC236}">
                <a16:creationId xmlns:a16="http://schemas.microsoft.com/office/drawing/2014/main" id="{7C0BBF98-9777-A2A1-4E24-9D50BC55619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eaLnBrk="0" fontAlgn="base" hangingPunct="0">
              <a:spcBef>
                <a:spcPct val="0"/>
              </a:spcBef>
              <a:spcAft>
                <a:spcPct val="0"/>
              </a:spcAft>
              <a:defRPr>
                <a:solidFill>
                  <a:schemeClr val="tx1"/>
                </a:solidFill>
                <a:latin typeface="Trebuchet MS" panose="020B0603020202020204" pitchFamily="34" charset="0"/>
              </a:defRPr>
            </a:lvl6pPr>
            <a:lvl7pPr marL="2971800" indent="-228600" defTabSz="457200" eaLnBrk="0" fontAlgn="base" hangingPunct="0">
              <a:spcBef>
                <a:spcPct val="0"/>
              </a:spcBef>
              <a:spcAft>
                <a:spcPct val="0"/>
              </a:spcAft>
              <a:defRPr>
                <a:solidFill>
                  <a:schemeClr val="tx1"/>
                </a:solidFill>
                <a:latin typeface="Trebuchet MS" panose="020B0603020202020204" pitchFamily="34" charset="0"/>
              </a:defRPr>
            </a:lvl7pPr>
            <a:lvl8pPr marL="3429000" indent="-228600" defTabSz="457200" eaLnBrk="0" fontAlgn="base" hangingPunct="0">
              <a:spcBef>
                <a:spcPct val="0"/>
              </a:spcBef>
              <a:spcAft>
                <a:spcPct val="0"/>
              </a:spcAft>
              <a:defRPr>
                <a:solidFill>
                  <a:schemeClr val="tx1"/>
                </a:solidFill>
                <a:latin typeface="Trebuchet MS" panose="020B0603020202020204" pitchFamily="34" charset="0"/>
              </a:defRPr>
            </a:lvl8pPr>
            <a:lvl9pPr marL="3886200" indent="-228600" defTabSz="457200" eaLnBrk="0" fontAlgn="base" hangingPunct="0">
              <a:spcBef>
                <a:spcPct val="0"/>
              </a:spcBef>
              <a:spcAft>
                <a:spcPct val="0"/>
              </a:spcAft>
              <a:defRPr>
                <a:solidFill>
                  <a:schemeClr val="tx1"/>
                </a:solidFill>
                <a:latin typeface="Trebuchet MS" panose="020B0603020202020204" pitchFamily="34" charset="0"/>
              </a:defRPr>
            </a:lvl9pPr>
          </a:lstStyle>
          <a:p>
            <a:fld id="{6733EB16-8E58-4106-98D8-371696C709A7}" type="slidenum">
              <a:rPr lang="en-US" altLang="en-US"/>
              <a:pPr/>
              <a:t>6</a:t>
            </a:fld>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a:extLst>
              <a:ext uri="{FF2B5EF4-FFF2-40B4-BE49-F238E27FC236}">
                <a16:creationId xmlns:a16="http://schemas.microsoft.com/office/drawing/2014/main" id="{987AFDAD-32EB-6535-3013-73EDB06C385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a:extLst>
              <a:ext uri="{FF2B5EF4-FFF2-40B4-BE49-F238E27FC236}">
                <a16:creationId xmlns:a16="http://schemas.microsoft.com/office/drawing/2014/main" id="{73E82B38-4512-0953-810F-AF82EECE75D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*Notes: Sharing information immediately can be both a pro and a con, Why do you think this is the case?</a:t>
            </a:r>
          </a:p>
          <a:p>
            <a:endParaRPr lang="en-US" altLang="en-US"/>
          </a:p>
          <a:p>
            <a:r>
              <a:rPr lang="en-US" altLang="en-US"/>
              <a:t>or an event such as: Terry Fox run, trying to get more people involved in tree planting etc</a:t>
            </a:r>
          </a:p>
          <a:p>
            <a:endParaRPr lang="en-US" altLang="en-US"/>
          </a:p>
          <a:p>
            <a:r>
              <a:rPr lang="en-US" altLang="en-US"/>
              <a:t>information about other cultures, classroom pen pals)</a:t>
            </a:r>
          </a:p>
          <a:p>
            <a:endParaRPr lang="en-US" altLang="en-US"/>
          </a:p>
          <a:p>
            <a:r>
              <a:rPr lang="en-US" altLang="en-US"/>
              <a:t>Key points: </a:t>
            </a:r>
          </a:p>
          <a:p>
            <a:r>
              <a:rPr lang="en-US" altLang="en-US"/>
              <a:t>Keep in mind public Wi-Fi is not as safe as password protected Wi-Fi – unprotected can lead to hacking </a:t>
            </a:r>
          </a:p>
          <a:p>
            <a:endParaRPr lang="en-US" altLang="en-US"/>
          </a:p>
        </p:txBody>
      </p:sp>
      <p:sp>
        <p:nvSpPr>
          <p:cNvPr id="32772" name="Slide Number Placeholder 3">
            <a:extLst>
              <a:ext uri="{FF2B5EF4-FFF2-40B4-BE49-F238E27FC236}">
                <a16:creationId xmlns:a16="http://schemas.microsoft.com/office/drawing/2014/main" id="{2A2DA662-4A42-A910-4A77-CD479AD1211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eaLnBrk="0" fontAlgn="base" hangingPunct="0">
              <a:spcBef>
                <a:spcPct val="0"/>
              </a:spcBef>
              <a:spcAft>
                <a:spcPct val="0"/>
              </a:spcAft>
              <a:defRPr>
                <a:solidFill>
                  <a:schemeClr val="tx1"/>
                </a:solidFill>
                <a:latin typeface="Trebuchet MS" panose="020B0603020202020204" pitchFamily="34" charset="0"/>
              </a:defRPr>
            </a:lvl6pPr>
            <a:lvl7pPr marL="2971800" indent="-228600" defTabSz="457200" eaLnBrk="0" fontAlgn="base" hangingPunct="0">
              <a:spcBef>
                <a:spcPct val="0"/>
              </a:spcBef>
              <a:spcAft>
                <a:spcPct val="0"/>
              </a:spcAft>
              <a:defRPr>
                <a:solidFill>
                  <a:schemeClr val="tx1"/>
                </a:solidFill>
                <a:latin typeface="Trebuchet MS" panose="020B0603020202020204" pitchFamily="34" charset="0"/>
              </a:defRPr>
            </a:lvl7pPr>
            <a:lvl8pPr marL="3429000" indent="-228600" defTabSz="457200" eaLnBrk="0" fontAlgn="base" hangingPunct="0">
              <a:spcBef>
                <a:spcPct val="0"/>
              </a:spcBef>
              <a:spcAft>
                <a:spcPct val="0"/>
              </a:spcAft>
              <a:defRPr>
                <a:solidFill>
                  <a:schemeClr val="tx1"/>
                </a:solidFill>
                <a:latin typeface="Trebuchet MS" panose="020B0603020202020204" pitchFamily="34" charset="0"/>
              </a:defRPr>
            </a:lvl8pPr>
            <a:lvl9pPr marL="3886200" indent="-228600" defTabSz="457200" eaLnBrk="0" fontAlgn="base" hangingPunct="0">
              <a:spcBef>
                <a:spcPct val="0"/>
              </a:spcBef>
              <a:spcAft>
                <a:spcPct val="0"/>
              </a:spcAft>
              <a:defRPr>
                <a:solidFill>
                  <a:schemeClr val="tx1"/>
                </a:solidFill>
                <a:latin typeface="Trebuchet MS" panose="020B0603020202020204" pitchFamily="34" charset="0"/>
              </a:defRPr>
            </a:lvl9pPr>
          </a:lstStyle>
          <a:p>
            <a:fld id="{CAEBB099-8A8F-49DB-A265-977DE8008D76}" type="slidenum">
              <a:rPr lang="en-US" altLang="en-US"/>
              <a:pPr/>
              <a:t>7</a:t>
            </a:fld>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a:extLst>
              <a:ext uri="{FF2B5EF4-FFF2-40B4-BE49-F238E27FC236}">
                <a16:creationId xmlns:a16="http://schemas.microsoft.com/office/drawing/2014/main" id="{CE0CEEA0-3F46-6B9E-D09F-868E0A6B7BB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a:extLst>
              <a:ext uri="{FF2B5EF4-FFF2-40B4-BE49-F238E27FC236}">
                <a16:creationId xmlns:a16="http://schemas.microsoft.com/office/drawing/2014/main" id="{F7EA75AB-D7F0-F7A2-03AB-CFE30628816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Notes:* shared instantly is both pro and a con</a:t>
            </a:r>
          </a:p>
          <a:p>
            <a:r>
              <a:rPr lang="en-US" altLang="en-US"/>
              <a:t>-When you share photos on social media platforms it is an implied consent for use of your photos for advertising etc</a:t>
            </a:r>
            <a:br>
              <a:rPr lang="en-US" altLang="en-US"/>
            </a:br>
            <a:r>
              <a:rPr lang="en-US" altLang="en-US"/>
              <a:t>-Cat-fishing: someone using your personal photo and creating fake accounts pret</a:t>
            </a:r>
          </a:p>
          <a:p>
            <a:r>
              <a:rPr lang="en-US" altLang="en-US"/>
              <a:t>-Geolocations: understand which apps on your phone collect geolocations which can tell people you know and don’t know where you are.  Smartphones have the ability to turn geolocations on or off. </a:t>
            </a:r>
          </a:p>
          <a:p>
            <a:endParaRPr lang="en-US" altLang="en-US"/>
          </a:p>
        </p:txBody>
      </p:sp>
      <p:sp>
        <p:nvSpPr>
          <p:cNvPr id="34820" name="Slide Number Placeholder 3">
            <a:extLst>
              <a:ext uri="{FF2B5EF4-FFF2-40B4-BE49-F238E27FC236}">
                <a16:creationId xmlns:a16="http://schemas.microsoft.com/office/drawing/2014/main" id="{9C9C2973-8885-6B63-9C06-7D72E6FC721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eaLnBrk="0" fontAlgn="base" hangingPunct="0">
              <a:spcBef>
                <a:spcPct val="0"/>
              </a:spcBef>
              <a:spcAft>
                <a:spcPct val="0"/>
              </a:spcAft>
              <a:defRPr>
                <a:solidFill>
                  <a:schemeClr val="tx1"/>
                </a:solidFill>
                <a:latin typeface="Trebuchet MS" panose="020B0603020202020204" pitchFamily="34" charset="0"/>
              </a:defRPr>
            </a:lvl6pPr>
            <a:lvl7pPr marL="2971800" indent="-228600" defTabSz="457200" eaLnBrk="0" fontAlgn="base" hangingPunct="0">
              <a:spcBef>
                <a:spcPct val="0"/>
              </a:spcBef>
              <a:spcAft>
                <a:spcPct val="0"/>
              </a:spcAft>
              <a:defRPr>
                <a:solidFill>
                  <a:schemeClr val="tx1"/>
                </a:solidFill>
                <a:latin typeface="Trebuchet MS" panose="020B0603020202020204" pitchFamily="34" charset="0"/>
              </a:defRPr>
            </a:lvl7pPr>
            <a:lvl8pPr marL="3429000" indent="-228600" defTabSz="457200" eaLnBrk="0" fontAlgn="base" hangingPunct="0">
              <a:spcBef>
                <a:spcPct val="0"/>
              </a:spcBef>
              <a:spcAft>
                <a:spcPct val="0"/>
              </a:spcAft>
              <a:defRPr>
                <a:solidFill>
                  <a:schemeClr val="tx1"/>
                </a:solidFill>
                <a:latin typeface="Trebuchet MS" panose="020B0603020202020204" pitchFamily="34" charset="0"/>
              </a:defRPr>
            </a:lvl8pPr>
            <a:lvl9pPr marL="3886200" indent="-228600" defTabSz="457200" eaLnBrk="0" fontAlgn="base" hangingPunct="0">
              <a:spcBef>
                <a:spcPct val="0"/>
              </a:spcBef>
              <a:spcAft>
                <a:spcPct val="0"/>
              </a:spcAft>
              <a:defRPr>
                <a:solidFill>
                  <a:schemeClr val="tx1"/>
                </a:solidFill>
                <a:latin typeface="Trebuchet MS" panose="020B0603020202020204" pitchFamily="34" charset="0"/>
              </a:defRPr>
            </a:lvl9pPr>
          </a:lstStyle>
          <a:p>
            <a:fld id="{BB2EFBF4-6511-43BE-B610-486FE9CCEF6C}" type="slidenum">
              <a:rPr lang="en-US" altLang="en-US"/>
              <a:pPr/>
              <a:t>8</a:t>
            </a:fld>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a:extLst>
              <a:ext uri="{FF2B5EF4-FFF2-40B4-BE49-F238E27FC236}">
                <a16:creationId xmlns:a16="http://schemas.microsoft.com/office/drawing/2014/main" id="{2772D8A3-A836-11F6-7D5A-C299FB27C07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a:extLst>
              <a:ext uri="{FF2B5EF4-FFF2-40B4-BE49-F238E27FC236}">
                <a16:creationId xmlns:a16="http://schemas.microsoft.com/office/drawing/2014/main" id="{81DE5361-526B-C31E-1976-B424E5FCDA4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Teacher Note: This could be an opportunity to discuss multiple online safety issues/concerns as well as online bullying</a:t>
            </a:r>
          </a:p>
          <a:p>
            <a:r>
              <a:rPr lang="en-US" altLang="en-US"/>
              <a:t>. Some points to consider are: </a:t>
            </a:r>
          </a:p>
          <a:p>
            <a:r>
              <a:rPr lang="en-US" altLang="en-US"/>
              <a:t>Which of these scenarios could be considered online bullying?</a:t>
            </a:r>
          </a:p>
          <a:p>
            <a:r>
              <a:rPr lang="en-US" altLang="en-US"/>
              <a:t>What can be done to prevent online bullying?</a:t>
            </a:r>
          </a:p>
          <a:p>
            <a:r>
              <a:rPr lang="en-US" altLang="en-US"/>
              <a:t>What can be done to deal with online bullying?</a:t>
            </a:r>
          </a:p>
          <a:p>
            <a:endParaRPr lang="en-US" altLang="en-US"/>
          </a:p>
          <a:p>
            <a:r>
              <a:rPr lang="en-US" altLang="en-US"/>
              <a:t>Key messages: </a:t>
            </a:r>
          </a:p>
          <a:p>
            <a:r>
              <a:rPr lang="en-US" altLang="en-US"/>
              <a:t>Treat others online with respect like you would offline.</a:t>
            </a:r>
          </a:p>
          <a:p>
            <a:r>
              <a:rPr lang="en-US" altLang="en-US"/>
              <a:t>Don’t do anything online that you wouldn’t do in person or offline.</a:t>
            </a:r>
          </a:p>
          <a:p>
            <a:r>
              <a:rPr lang="en-US" altLang="en-US"/>
              <a:t>Remember it’s important to talk to a trusted adult if you are having an online problem.</a:t>
            </a:r>
          </a:p>
          <a:p>
            <a:endParaRPr lang="en-US" altLang="en-US"/>
          </a:p>
        </p:txBody>
      </p:sp>
      <p:sp>
        <p:nvSpPr>
          <p:cNvPr id="36868" name="Slide Number Placeholder 3">
            <a:extLst>
              <a:ext uri="{FF2B5EF4-FFF2-40B4-BE49-F238E27FC236}">
                <a16:creationId xmlns:a16="http://schemas.microsoft.com/office/drawing/2014/main" id="{6454F28B-B479-4C58-03A6-F9E1492C182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eaLnBrk="0" fontAlgn="base" hangingPunct="0">
              <a:spcBef>
                <a:spcPct val="0"/>
              </a:spcBef>
              <a:spcAft>
                <a:spcPct val="0"/>
              </a:spcAft>
              <a:defRPr>
                <a:solidFill>
                  <a:schemeClr val="tx1"/>
                </a:solidFill>
                <a:latin typeface="Trebuchet MS" panose="020B0603020202020204" pitchFamily="34" charset="0"/>
              </a:defRPr>
            </a:lvl6pPr>
            <a:lvl7pPr marL="2971800" indent="-228600" defTabSz="457200" eaLnBrk="0" fontAlgn="base" hangingPunct="0">
              <a:spcBef>
                <a:spcPct val="0"/>
              </a:spcBef>
              <a:spcAft>
                <a:spcPct val="0"/>
              </a:spcAft>
              <a:defRPr>
                <a:solidFill>
                  <a:schemeClr val="tx1"/>
                </a:solidFill>
                <a:latin typeface="Trebuchet MS" panose="020B0603020202020204" pitchFamily="34" charset="0"/>
              </a:defRPr>
            </a:lvl7pPr>
            <a:lvl8pPr marL="3429000" indent="-228600" defTabSz="457200" eaLnBrk="0" fontAlgn="base" hangingPunct="0">
              <a:spcBef>
                <a:spcPct val="0"/>
              </a:spcBef>
              <a:spcAft>
                <a:spcPct val="0"/>
              </a:spcAft>
              <a:defRPr>
                <a:solidFill>
                  <a:schemeClr val="tx1"/>
                </a:solidFill>
                <a:latin typeface="Trebuchet MS" panose="020B0603020202020204" pitchFamily="34" charset="0"/>
              </a:defRPr>
            </a:lvl8pPr>
            <a:lvl9pPr marL="3886200" indent="-228600" defTabSz="457200" eaLnBrk="0" fontAlgn="base" hangingPunct="0">
              <a:spcBef>
                <a:spcPct val="0"/>
              </a:spcBef>
              <a:spcAft>
                <a:spcPct val="0"/>
              </a:spcAft>
              <a:defRPr>
                <a:solidFill>
                  <a:schemeClr val="tx1"/>
                </a:solidFill>
                <a:latin typeface="Trebuchet MS" panose="020B0603020202020204" pitchFamily="34" charset="0"/>
              </a:defRPr>
            </a:lvl9pPr>
          </a:lstStyle>
          <a:p>
            <a:fld id="{893135DB-80F5-4952-B22E-16D85CDE7708}" type="slidenum">
              <a:rPr lang="en-US" altLang="en-US"/>
              <a:pPr/>
              <a:t>9</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lvl1pPr marL="342900" indent="-342900">
              <a:buFont typeface="Arial" panose="020B0604020202020204" pitchFamily="34" charset="0"/>
              <a:buChar char="•"/>
              <a:defRPr/>
            </a:lvl1pPr>
            <a:lvl2pPr marL="742950" indent="-285750">
              <a:buFont typeface="Arial" panose="020B0604020202020204" pitchFamily="34" charset="0"/>
              <a:buChar char="•"/>
              <a:defRPr/>
            </a:lvl2pPr>
            <a:lvl3pPr marL="1143000" indent="-228600">
              <a:buFont typeface="Arial" panose="020B0604020202020204" pitchFamily="34" charset="0"/>
              <a:buChar char="•"/>
              <a:defRPr/>
            </a:lvl3pPr>
            <a:lvl4pPr marL="1600200" indent="-228600">
              <a:buFont typeface="Arial" panose="020B0604020202020204" pitchFamily="34" charset="0"/>
              <a:buChar char="•"/>
              <a:defRPr/>
            </a:lvl4pPr>
            <a:lvl5pPr marL="2057400" indent="-228600">
              <a:buFont typeface="Arial" panose="020B06040202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lvl1pPr>
              <a:defRPr>
                <a:solidFill>
                  <a:schemeClr val="bg2">
                    <a:lumMod val="75000"/>
                  </a:schemeClr>
                </a:solidFill>
              </a:defRPr>
            </a:lvl1pPr>
          </a:lstStyle>
          <a:p>
            <a:pPr>
              <a:defRPr/>
            </a:pPr>
            <a:endParaRPr lang="en-US" dirty="0"/>
          </a:p>
        </p:txBody>
      </p:sp>
    </p:spTree>
    <p:extLst>
      <p:ext uri="{BB962C8B-B14F-4D97-AF65-F5344CB8AC3E}">
        <p14:creationId xmlns:p14="http://schemas.microsoft.com/office/powerpoint/2010/main" val="29849715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049941"/>
            <a:ext cx="8596668" cy="1297303"/>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5" name="Footer Placeholder 4"/>
          <p:cNvSpPr>
            <a:spLocks noGrp="1"/>
          </p:cNvSpPr>
          <p:nvPr>
            <p:ph type="ftr" sz="quarter" idx="14"/>
          </p:nvPr>
        </p:nvSpPr>
        <p:spPr>
          <a:xfrm>
            <a:off x="677863" y="5347244"/>
            <a:ext cx="6297612" cy="267337"/>
          </a:xfrm>
        </p:spPr>
        <p:txBody>
          <a:bodyPr/>
          <a:lstStyle>
            <a:lvl1pPr>
              <a:defRPr>
                <a:solidFill>
                  <a:schemeClr val="bg2">
                    <a:lumMod val="75000"/>
                  </a:schemeClr>
                </a:solidFill>
              </a:defRPr>
            </a:lvl1pPr>
          </a:lstStyle>
          <a:p>
            <a:pPr>
              <a:defRPr/>
            </a:pPr>
            <a:endParaRPr lang="en-US" dirty="0"/>
          </a:p>
        </p:txBody>
      </p:sp>
    </p:spTree>
    <p:extLst>
      <p:ext uri="{BB962C8B-B14F-4D97-AF65-F5344CB8AC3E}">
        <p14:creationId xmlns:p14="http://schemas.microsoft.com/office/powerpoint/2010/main" val="6854894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927787"/>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094745"/>
            <a:ext cx="8596668" cy="1240255"/>
          </a:xfrm>
        </p:spPr>
        <p:txBody>
          <a:bodyP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Footer Placeholder 4"/>
          <p:cNvSpPr>
            <a:spLocks noGrp="1"/>
          </p:cNvSpPr>
          <p:nvPr>
            <p:ph type="ftr" sz="quarter" idx="10"/>
          </p:nvPr>
        </p:nvSpPr>
        <p:spPr>
          <a:xfrm>
            <a:off x="677863" y="5335000"/>
            <a:ext cx="6297612" cy="267337"/>
          </a:xfrm>
        </p:spPr>
        <p:txBody>
          <a:bodyPr/>
          <a:lstStyle>
            <a:lvl1pPr>
              <a:defRPr>
                <a:solidFill>
                  <a:schemeClr val="bg2">
                    <a:lumMod val="75000"/>
                  </a:schemeClr>
                </a:solidFill>
              </a:defRPr>
            </a:lvl1pPr>
          </a:lstStyle>
          <a:p>
            <a:pPr>
              <a:defRPr/>
            </a:pPr>
            <a:endParaRPr lang="en-US" dirty="0"/>
          </a:p>
        </p:txBody>
      </p:sp>
    </p:spTree>
    <p:extLst>
      <p:ext uri="{BB962C8B-B14F-4D97-AF65-F5344CB8AC3E}">
        <p14:creationId xmlns:p14="http://schemas.microsoft.com/office/powerpoint/2010/main" val="34642400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3604984"/>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119232"/>
            <a:ext cx="8596668" cy="1240255"/>
          </a:xfrm>
        </p:spPr>
        <p:txBody>
          <a:bodyPr>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4"/>
          </p:nvPr>
        </p:nvSpPr>
        <p:spPr>
          <a:xfrm>
            <a:off x="677863" y="5359487"/>
            <a:ext cx="6297612" cy="267337"/>
          </a:xfrm>
        </p:spPr>
        <p:txBody>
          <a:bodyPr/>
          <a:lstStyle>
            <a:lvl1pPr>
              <a:defRPr>
                <a:solidFill>
                  <a:schemeClr val="bg2">
                    <a:lumMod val="75000"/>
                  </a:schemeClr>
                </a:solidFill>
              </a:defRPr>
            </a:lvl1pPr>
          </a:lstStyle>
          <a:p>
            <a:pPr>
              <a:defRPr/>
            </a:pPr>
            <a:endParaRPr lang="en-US" dirty="0"/>
          </a:p>
        </p:txBody>
      </p:sp>
    </p:spTree>
    <p:extLst>
      <p:ext uri="{BB962C8B-B14F-4D97-AF65-F5344CB8AC3E}">
        <p14:creationId xmlns:p14="http://schemas.microsoft.com/office/powerpoint/2010/main" val="3435638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29337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3596822"/>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111070"/>
            <a:ext cx="8596668" cy="1240255"/>
          </a:xfrm>
        </p:spPr>
        <p:txBody>
          <a:bodyPr>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5" name="Footer Placeholder 4"/>
          <p:cNvSpPr>
            <a:spLocks noGrp="1"/>
          </p:cNvSpPr>
          <p:nvPr>
            <p:ph type="ftr" sz="quarter" idx="14"/>
          </p:nvPr>
        </p:nvSpPr>
        <p:spPr>
          <a:xfrm>
            <a:off x="677863" y="5351325"/>
            <a:ext cx="6297612" cy="267337"/>
          </a:xfrm>
        </p:spPr>
        <p:txBody>
          <a:bodyPr/>
          <a:lstStyle>
            <a:lvl1pPr>
              <a:defRPr>
                <a:solidFill>
                  <a:schemeClr val="bg2">
                    <a:lumMod val="75000"/>
                  </a:schemeClr>
                </a:solidFill>
              </a:defRPr>
            </a:lvl1pPr>
          </a:lstStyle>
          <a:p>
            <a:pPr>
              <a:defRPr/>
            </a:pPr>
            <a:endParaRPr lang="en-US" dirty="0"/>
          </a:p>
        </p:txBody>
      </p:sp>
    </p:spTree>
    <p:extLst>
      <p:ext uri="{BB962C8B-B14F-4D97-AF65-F5344CB8AC3E}">
        <p14:creationId xmlns:p14="http://schemas.microsoft.com/office/powerpoint/2010/main" val="18694931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Last Slide">
    <p:spTree>
      <p:nvGrpSpPr>
        <p:cNvPr id="1" name=""/>
        <p:cNvGrpSpPr/>
        <p:nvPr/>
      </p:nvGrpSpPr>
      <p:grpSpPr>
        <a:xfrm>
          <a:off x="0" y="0"/>
          <a:ext cx="0" cy="0"/>
          <a:chOff x="0" y="0"/>
          <a:chExt cx="0" cy="0"/>
        </a:xfrm>
      </p:grpSpPr>
      <p:sp>
        <p:nvSpPr>
          <p:cNvPr id="8" name="Title 1"/>
          <p:cNvSpPr>
            <a:spLocks noGrp="1"/>
          </p:cNvSpPr>
          <p:nvPr>
            <p:ph type="title"/>
          </p:nvPr>
        </p:nvSpPr>
        <p:spPr>
          <a:xfrm>
            <a:off x="677334" y="609600"/>
            <a:ext cx="8596668" cy="867213"/>
          </a:xfrm>
        </p:spPr>
        <p:txBody>
          <a:bodyPr/>
          <a:lstStyle>
            <a:lvl1pPr algn="ctr">
              <a:defRPr/>
            </a:lvl1pPr>
          </a:lstStyle>
          <a:p>
            <a:r>
              <a:rPr lang="en-US"/>
              <a:t>Click to edit Master title style</a:t>
            </a:r>
            <a:endParaRPr lang="en-US" dirty="0"/>
          </a:p>
        </p:txBody>
      </p:sp>
      <p:sp>
        <p:nvSpPr>
          <p:cNvPr id="2" name="Rectangle 1"/>
          <p:cNvSpPr/>
          <p:nvPr userDrawn="1"/>
        </p:nvSpPr>
        <p:spPr>
          <a:xfrm>
            <a:off x="10655166" y="6018197"/>
            <a:ext cx="1536834" cy="4571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561877"/>
            <a:ext cx="12192000" cy="460249"/>
          </a:xfrm>
          <a:prstGeom prst="rect">
            <a:avLst/>
          </a:prstGeom>
        </p:spPr>
      </p:pic>
    </p:spTree>
    <p:extLst>
      <p:ext uri="{BB962C8B-B14F-4D97-AF65-F5344CB8AC3E}">
        <p14:creationId xmlns:p14="http://schemas.microsoft.com/office/powerpoint/2010/main" val="38355945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Last Slide">
    <p:spTree>
      <p:nvGrpSpPr>
        <p:cNvPr id="1" name=""/>
        <p:cNvGrpSpPr/>
        <p:nvPr/>
      </p:nvGrpSpPr>
      <p:grpSpPr>
        <a:xfrm>
          <a:off x="0" y="0"/>
          <a:ext cx="0" cy="0"/>
          <a:chOff x="0" y="0"/>
          <a:chExt cx="0" cy="0"/>
        </a:xfrm>
      </p:grpSpPr>
      <p:sp>
        <p:nvSpPr>
          <p:cNvPr id="8" name="Title 1"/>
          <p:cNvSpPr>
            <a:spLocks noGrp="1"/>
          </p:cNvSpPr>
          <p:nvPr>
            <p:ph type="title"/>
          </p:nvPr>
        </p:nvSpPr>
        <p:spPr>
          <a:xfrm>
            <a:off x="677334" y="609600"/>
            <a:ext cx="8596668" cy="867213"/>
          </a:xfrm>
        </p:spPr>
        <p:txBody>
          <a:bodyPr/>
          <a:lstStyle>
            <a:lvl1pPr algn="ctr">
              <a:defRPr/>
            </a:lvl1pPr>
          </a:lstStyle>
          <a:p>
            <a:r>
              <a:rPr lang="en-US"/>
              <a:t>Click to edit Master title style</a:t>
            </a:r>
            <a:endParaRPr lang="en-US" dirty="0"/>
          </a:p>
        </p:txBody>
      </p:sp>
      <p:sp>
        <p:nvSpPr>
          <p:cNvPr id="2" name="Rectangle 1"/>
          <p:cNvSpPr/>
          <p:nvPr userDrawn="1"/>
        </p:nvSpPr>
        <p:spPr>
          <a:xfrm>
            <a:off x="10655166" y="6018197"/>
            <a:ext cx="1536834" cy="4571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561877"/>
            <a:ext cx="12192000" cy="460249"/>
          </a:xfrm>
          <a:prstGeom prst="rect">
            <a:avLst/>
          </a:prstGeom>
        </p:spPr>
      </p:pic>
    </p:spTree>
    <p:extLst>
      <p:ext uri="{BB962C8B-B14F-4D97-AF65-F5344CB8AC3E}">
        <p14:creationId xmlns:p14="http://schemas.microsoft.com/office/powerpoint/2010/main" val="1091259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lstStyle>
            <a:lvl1pPr marL="0" indent="0" algn="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4" name="Rectangle 13"/>
          <p:cNvSpPr/>
          <p:nvPr userDrawn="1"/>
        </p:nvSpPr>
        <p:spPr>
          <a:xfrm>
            <a:off x="10654748" y="6035040"/>
            <a:ext cx="1537251" cy="81585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auto">
          <a:xfrm>
            <a:off x="10787780" y="6162082"/>
            <a:ext cx="1271186" cy="561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tangle 15"/>
          <p:cNvSpPr/>
          <p:nvPr userDrawn="1"/>
        </p:nvSpPr>
        <p:spPr>
          <a:xfrm>
            <a:off x="0" y="6035040"/>
            <a:ext cx="10654748" cy="815851"/>
          </a:xfrm>
          <a:prstGeom prst="rect">
            <a:avLst/>
          </a:prstGeom>
          <a:solidFill>
            <a:srgbClr val="4140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flipV="1">
            <a:off x="10655166" y="6063916"/>
            <a:ext cx="1536834" cy="4571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5561877"/>
            <a:ext cx="12192000" cy="460249"/>
          </a:xfrm>
          <a:prstGeom prst="rect">
            <a:avLst/>
          </a:prstGeom>
        </p:spPr>
      </p:pic>
      <p:sp>
        <p:nvSpPr>
          <p:cNvPr id="11" name="Rectangle 10"/>
          <p:cNvSpPr/>
          <p:nvPr userDrawn="1"/>
        </p:nvSpPr>
        <p:spPr>
          <a:xfrm>
            <a:off x="0" y="6036519"/>
            <a:ext cx="10654330" cy="646331"/>
          </a:xfrm>
          <a:prstGeom prst="rect">
            <a:avLst/>
          </a:prstGeom>
        </p:spPr>
        <p:txBody>
          <a:bodyPr wrap="square">
            <a:spAutoFit/>
          </a:bodyPr>
          <a:lstStyle/>
          <a:p>
            <a:pPr algn="ctr"/>
            <a:r>
              <a:rPr lang="en-US" sz="3600" b="1" dirty="0">
                <a:solidFill>
                  <a:schemeClr val="bg1"/>
                </a:solidFill>
                <a:latin typeface="Arial" panose="020B0604020202020204" pitchFamily="34" charset="0"/>
                <a:cs typeface="Arial" panose="020B0604020202020204" pitchFamily="34" charset="0"/>
              </a:rPr>
              <a:t>norfolkcounty.ca</a:t>
            </a:r>
          </a:p>
        </p:txBody>
      </p:sp>
    </p:spTree>
    <p:extLst>
      <p:ext uri="{BB962C8B-B14F-4D97-AF65-F5344CB8AC3E}">
        <p14:creationId xmlns:p14="http://schemas.microsoft.com/office/powerpoint/2010/main" val="28974494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Last Slide">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6CEB5E7-4E60-90C3-4501-ECC061A83BAC}"/>
              </a:ext>
            </a:extLst>
          </p:cNvPr>
          <p:cNvSpPr txBox="1">
            <a:spLocks noChangeArrowheads="1"/>
          </p:cNvSpPr>
          <p:nvPr/>
        </p:nvSpPr>
        <p:spPr bwMode="auto">
          <a:xfrm>
            <a:off x="1262063" y="1354138"/>
            <a:ext cx="7497762" cy="317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eaLnBrk="0" fontAlgn="base" hangingPunct="0">
              <a:spcBef>
                <a:spcPct val="0"/>
              </a:spcBef>
              <a:spcAft>
                <a:spcPct val="0"/>
              </a:spcAft>
              <a:defRPr>
                <a:solidFill>
                  <a:schemeClr val="tx1"/>
                </a:solidFill>
                <a:latin typeface="Trebuchet MS" panose="020B0603020202020204" pitchFamily="34" charset="0"/>
              </a:defRPr>
            </a:lvl6pPr>
            <a:lvl7pPr marL="2971800" indent="-228600" defTabSz="457200" eaLnBrk="0" fontAlgn="base" hangingPunct="0">
              <a:spcBef>
                <a:spcPct val="0"/>
              </a:spcBef>
              <a:spcAft>
                <a:spcPct val="0"/>
              </a:spcAft>
              <a:defRPr>
                <a:solidFill>
                  <a:schemeClr val="tx1"/>
                </a:solidFill>
                <a:latin typeface="Trebuchet MS" panose="020B0603020202020204" pitchFamily="34" charset="0"/>
              </a:defRPr>
            </a:lvl7pPr>
            <a:lvl8pPr marL="3429000" indent="-228600" defTabSz="457200" eaLnBrk="0" fontAlgn="base" hangingPunct="0">
              <a:spcBef>
                <a:spcPct val="0"/>
              </a:spcBef>
              <a:spcAft>
                <a:spcPct val="0"/>
              </a:spcAft>
              <a:defRPr>
                <a:solidFill>
                  <a:schemeClr val="tx1"/>
                </a:solidFill>
                <a:latin typeface="Trebuchet MS" panose="020B0603020202020204" pitchFamily="34" charset="0"/>
              </a:defRPr>
            </a:lvl8pPr>
            <a:lvl9pPr marL="3886200" indent="-228600" defTabSz="457200" eaLnBrk="0" fontAlgn="base" hangingPunct="0">
              <a:spcBef>
                <a:spcPct val="0"/>
              </a:spcBef>
              <a:spcAft>
                <a:spcPct val="0"/>
              </a:spcAft>
              <a:defRPr>
                <a:solidFill>
                  <a:schemeClr val="tx1"/>
                </a:solidFill>
                <a:latin typeface="Trebuchet MS" panose="020B0603020202020204" pitchFamily="34" charset="0"/>
              </a:defRPr>
            </a:lvl9pPr>
          </a:lstStyle>
          <a:p>
            <a:pPr algn="ctr">
              <a:defRPr/>
            </a:pPr>
            <a:r>
              <a:rPr lang="en-US" altLang="en-US" sz="20000" dirty="0">
                <a:solidFill>
                  <a:schemeClr val="accent1"/>
                </a:solidFill>
                <a:latin typeface="Arial" panose="020B0604020202020204" pitchFamily="34" charset="0"/>
                <a:cs typeface="Arial" panose="020B0604020202020204" pitchFamily="34" charset="0"/>
              </a:rPr>
              <a:t>?</a:t>
            </a:r>
          </a:p>
        </p:txBody>
      </p:sp>
      <p:sp>
        <p:nvSpPr>
          <p:cNvPr id="3" name="Isosceles Triangle 2">
            <a:extLst>
              <a:ext uri="{FF2B5EF4-FFF2-40B4-BE49-F238E27FC236}">
                <a16:creationId xmlns:a16="http://schemas.microsoft.com/office/drawing/2014/main" id="{A37F1372-33F3-7724-5981-70DD54144D38}"/>
              </a:ext>
            </a:extLst>
          </p:cNvPr>
          <p:cNvSpPr/>
          <p:nvPr/>
        </p:nvSpPr>
        <p:spPr bwMode="auto">
          <a:xfrm rot="10800000">
            <a:off x="0" y="0"/>
            <a:ext cx="842963" cy="6858000"/>
          </a:xfrm>
          <a:prstGeom prst="triangle">
            <a:avLst>
              <a:gd name="adj" fmla="val 100000"/>
            </a:avLst>
          </a:prstGeom>
          <a:solidFill>
            <a:srgbClr val="055B4A"/>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677334" y="609600"/>
            <a:ext cx="8596668" cy="867213"/>
          </a:xfrm>
        </p:spPr>
        <p:txBody>
          <a:bodyPr/>
          <a:lstStyle>
            <a:lvl1pPr algn="ctr">
              <a:defRPr/>
            </a:lvl1pPr>
          </a:lstStyle>
          <a:p>
            <a:r>
              <a:rPr lang="en-US"/>
              <a:t>Click to edit Master title style</a:t>
            </a:r>
            <a:endParaRPr lang="en-US" dirty="0"/>
          </a:p>
        </p:txBody>
      </p:sp>
    </p:spTree>
    <p:extLst>
      <p:ext uri="{BB962C8B-B14F-4D97-AF65-F5344CB8AC3E}">
        <p14:creationId xmlns:p14="http://schemas.microsoft.com/office/powerpoint/2010/main" val="5291740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_Last Slide">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2BB63C3-30A3-E169-7C4C-F76CFAD50309}"/>
              </a:ext>
            </a:extLst>
          </p:cNvPr>
          <p:cNvSpPr txBox="1">
            <a:spLocks noChangeArrowheads="1"/>
          </p:cNvSpPr>
          <p:nvPr/>
        </p:nvSpPr>
        <p:spPr bwMode="auto">
          <a:xfrm>
            <a:off x="1262063" y="1354138"/>
            <a:ext cx="7497762" cy="317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eaLnBrk="0" fontAlgn="base" hangingPunct="0">
              <a:spcBef>
                <a:spcPct val="0"/>
              </a:spcBef>
              <a:spcAft>
                <a:spcPct val="0"/>
              </a:spcAft>
              <a:defRPr>
                <a:solidFill>
                  <a:schemeClr val="tx1"/>
                </a:solidFill>
                <a:latin typeface="Trebuchet MS" panose="020B0603020202020204" pitchFamily="34" charset="0"/>
              </a:defRPr>
            </a:lvl6pPr>
            <a:lvl7pPr marL="2971800" indent="-228600" defTabSz="457200" eaLnBrk="0" fontAlgn="base" hangingPunct="0">
              <a:spcBef>
                <a:spcPct val="0"/>
              </a:spcBef>
              <a:spcAft>
                <a:spcPct val="0"/>
              </a:spcAft>
              <a:defRPr>
                <a:solidFill>
                  <a:schemeClr val="tx1"/>
                </a:solidFill>
                <a:latin typeface="Trebuchet MS" panose="020B0603020202020204" pitchFamily="34" charset="0"/>
              </a:defRPr>
            </a:lvl7pPr>
            <a:lvl8pPr marL="3429000" indent="-228600" defTabSz="457200" eaLnBrk="0" fontAlgn="base" hangingPunct="0">
              <a:spcBef>
                <a:spcPct val="0"/>
              </a:spcBef>
              <a:spcAft>
                <a:spcPct val="0"/>
              </a:spcAft>
              <a:defRPr>
                <a:solidFill>
                  <a:schemeClr val="tx1"/>
                </a:solidFill>
                <a:latin typeface="Trebuchet MS" panose="020B0603020202020204" pitchFamily="34" charset="0"/>
              </a:defRPr>
            </a:lvl8pPr>
            <a:lvl9pPr marL="3886200" indent="-228600" defTabSz="457200" eaLnBrk="0" fontAlgn="base" hangingPunct="0">
              <a:spcBef>
                <a:spcPct val="0"/>
              </a:spcBef>
              <a:spcAft>
                <a:spcPct val="0"/>
              </a:spcAft>
              <a:defRPr>
                <a:solidFill>
                  <a:schemeClr val="tx1"/>
                </a:solidFill>
                <a:latin typeface="Trebuchet MS" panose="020B0603020202020204" pitchFamily="34" charset="0"/>
              </a:defRPr>
            </a:lvl9pPr>
          </a:lstStyle>
          <a:p>
            <a:pPr algn="ctr">
              <a:defRPr/>
            </a:pPr>
            <a:r>
              <a:rPr lang="en-US" altLang="en-US" sz="20000" dirty="0">
                <a:solidFill>
                  <a:schemeClr val="accent1"/>
                </a:solidFill>
                <a:latin typeface="Arial" panose="020B0604020202020204" pitchFamily="34" charset="0"/>
                <a:cs typeface="Arial" panose="020B0604020202020204" pitchFamily="34" charset="0"/>
              </a:rPr>
              <a:t>?</a:t>
            </a:r>
          </a:p>
        </p:txBody>
      </p:sp>
      <p:sp>
        <p:nvSpPr>
          <p:cNvPr id="3" name="Isosceles Triangle 2">
            <a:extLst>
              <a:ext uri="{FF2B5EF4-FFF2-40B4-BE49-F238E27FC236}">
                <a16:creationId xmlns:a16="http://schemas.microsoft.com/office/drawing/2014/main" id="{E6269B16-CAE9-7CB1-B0BC-D78E7810FB5A}"/>
              </a:ext>
            </a:extLst>
          </p:cNvPr>
          <p:cNvSpPr/>
          <p:nvPr/>
        </p:nvSpPr>
        <p:spPr bwMode="auto">
          <a:xfrm rot="10800000">
            <a:off x="0" y="0"/>
            <a:ext cx="842963" cy="6858000"/>
          </a:xfrm>
          <a:prstGeom prst="triangle">
            <a:avLst>
              <a:gd name="adj" fmla="val 100000"/>
            </a:avLst>
          </a:prstGeom>
          <a:solidFill>
            <a:srgbClr val="055B4A"/>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677334" y="609600"/>
            <a:ext cx="8596668" cy="867213"/>
          </a:xfrm>
        </p:spPr>
        <p:txBody>
          <a:bodyPr/>
          <a:lstStyle>
            <a:lvl1pPr algn="ctr">
              <a:defRPr/>
            </a:lvl1pPr>
          </a:lstStyle>
          <a:p>
            <a:r>
              <a:rPr lang="en-US"/>
              <a:t>Click to edit Master title style</a:t>
            </a:r>
            <a:endParaRPr lang="en-US" dirty="0"/>
          </a:p>
        </p:txBody>
      </p:sp>
    </p:spTree>
    <p:extLst>
      <p:ext uri="{BB962C8B-B14F-4D97-AF65-F5344CB8AC3E}">
        <p14:creationId xmlns:p14="http://schemas.microsoft.com/office/powerpoint/2010/main" val="566019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4_Last Slide">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E233650-EC66-04A7-0833-A93AC5181D3C}"/>
              </a:ext>
            </a:extLst>
          </p:cNvPr>
          <p:cNvSpPr txBox="1">
            <a:spLocks noChangeArrowheads="1"/>
          </p:cNvSpPr>
          <p:nvPr/>
        </p:nvSpPr>
        <p:spPr bwMode="auto">
          <a:xfrm>
            <a:off x="1262063" y="1354138"/>
            <a:ext cx="7497762" cy="317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eaLnBrk="0" fontAlgn="base" hangingPunct="0">
              <a:spcBef>
                <a:spcPct val="0"/>
              </a:spcBef>
              <a:spcAft>
                <a:spcPct val="0"/>
              </a:spcAft>
              <a:defRPr>
                <a:solidFill>
                  <a:schemeClr val="tx1"/>
                </a:solidFill>
                <a:latin typeface="Trebuchet MS" panose="020B0603020202020204" pitchFamily="34" charset="0"/>
              </a:defRPr>
            </a:lvl6pPr>
            <a:lvl7pPr marL="2971800" indent="-228600" defTabSz="457200" eaLnBrk="0" fontAlgn="base" hangingPunct="0">
              <a:spcBef>
                <a:spcPct val="0"/>
              </a:spcBef>
              <a:spcAft>
                <a:spcPct val="0"/>
              </a:spcAft>
              <a:defRPr>
                <a:solidFill>
                  <a:schemeClr val="tx1"/>
                </a:solidFill>
                <a:latin typeface="Trebuchet MS" panose="020B0603020202020204" pitchFamily="34" charset="0"/>
              </a:defRPr>
            </a:lvl7pPr>
            <a:lvl8pPr marL="3429000" indent="-228600" defTabSz="457200" eaLnBrk="0" fontAlgn="base" hangingPunct="0">
              <a:spcBef>
                <a:spcPct val="0"/>
              </a:spcBef>
              <a:spcAft>
                <a:spcPct val="0"/>
              </a:spcAft>
              <a:defRPr>
                <a:solidFill>
                  <a:schemeClr val="tx1"/>
                </a:solidFill>
                <a:latin typeface="Trebuchet MS" panose="020B0603020202020204" pitchFamily="34" charset="0"/>
              </a:defRPr>
            </a:lvl8pPr>
            <a:lvl9pPr marL="3886200" indent="-228600" defTabSz="457200" eaLnBrk="0" fontAlgn="base" hangingPunct="0">
              <a:spcBef>
                <a:spcPct val="0"/>
              </a:spcBef>
              <a:spcAft>
                <a:spcPct val="0"/>
              </a:spcAft>
              <a:defRPr>
                <a:solidFill>
                  <a:schemeClr val="tx1"/>
                </a:solidFill>
                <a:latin typeface="Trebuchet MS" panose="020B0603020202020204" pitchFamily="34" charset="0"/>
              </a:defRPr>
            </a:lvl9pPr>
          </a:lstStyle>
          <a:p>
            <a:pPr algn="ctr">
              <a:defRPr/>
            </a:pPr>
            <a:r>
              <a:rPr lang="en-US" altLang="en-US" sz="20000" dirty="0">
                <a:solidFill>
                  <a:schemeClr val="accent1"/>
                </a:solidFill>
                <a:latin typeface="Arial" panose="020B0604020202020204" pitchFamily="34" charset="0"/>
                <a:cs typeface="Arial" panose="020B0604020202020204" pitchFamily="34" charset="0"/>
              </a:rPr>
              <a:t>?</a:t>
            </a:r>
          </a:p>
        </p:txBody>
      </p:sp>
      <p:sp>
        <p:nvSpPr>
          <p:cNvPr id="3" name="Isosceles Triangle 2">
            <a:extLst>
              <a:ext uri="{FF2B5EF4-FFF2-40B4-BE49-F238E27FC236}">
                <a16:creationId xmlns:a16="http://schemas.microsoft.com/office/drawing/2014/main" id="{EC10CCBC-8C9E-F09E-6F15-BA7105058189}"/>
              </a:ext>
            </a:extLst>
          </p:cNvPr>
          <p:cNvSpPr/>
          <p:nvPr/>
        </p:nvSpPr>
        <p:spPr bwMode="auto">
          <a:xfrm rot="10800000">
            <a:off x="0" y="0"/>
            <a:ext cx="842963" cy="6858000"/>
          </a:xfrm>
          <a:prstGeom prst="triangle">
            <a:avLst>
              <a:gd name="adj" fmla="val 100000"/>
            </a:avLst>
          </a:prstGeom>
          <a:solidFill>
            <a:srgbClr val="055B4A"/>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677334" y="609600"/>
            <a:ext cx="8596668" cy="867213"/>
          </a:xfrm>
        </p:spPr>
        <p:txBody>
          <a:bodyPr/>
          <a:lstStyle>
            <a:lvl1pPr algn="ctr">
              <a:defRPr/>
            </a:lvl1pPr>
          </a:lstStyle>
          <a:p>
            <a:r>
              <a:rPr lang="en-US"/>
              <a:t>Click to edit Master title style</a:t>
            </a:r>
            <a:endParaRPr lang="en-US" dirty="0"/>
          </a:p>
        </p:txBody>
      </p:sp>
    </p:spTree>
    <p:extLst>
      <p:ext uri="{BB962C8B-B14F-4D97-AF65-F5344CB8AC3E}">
        <p14:creationId xmlns:p14="http://schemas.microsoft.com/office/powerpoint/2010/main" val="40310095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770931"/>
          </a:xfrm>
        </p:spPr>
        <p:txBody>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Footer Placeholder 4"/>
          <p:cNvSpPr>
            <a:spLocks noGrp="1"/>
          </p:cNvSpPr>
          <p:nvPr>
            <p:ph type="ftr" sz="quarter" idx="10"/>
          </p:nvPr>
        </p:nvSpPr>
        <p:spPr/>
        <p:txBody>
          <a:bodyPr/>
          <a:lstStyle>
            <a:lvl1pPr>
              <a:defRPr>
                <a:solidFill>
                  <a:schemeClr val="bg2">
                    <a:lumMod val="75000"/>
                  </a:schemeClr>
                </a:solidFill>
              </a:defRPr>
            </a:lvl1pPr>
          </a:lstStyle>
          <a:p>
            <a:pPr>
              <a:defRPr/>
            </a:pPr>
            <a:endParaRPr lang="en-US"/>
          </a:p>
        </p:txBody>
      </p:sp>
    </p:spTree>
    <p:extLst>
      <p:ext uri="{BB962C8B-B14F-4D97-AF65-F5344CB8AC3E}">
        <p14:creationId xmlns:p14="http://schemas.microsoft.com/office/powerpoint/2010/main" val="38242433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90"/>
            <a:ext cx="4184035" cy="2946170"/>
          </a:xfrm>
        </p:spPr>
        <p:txBody>
          <a:bodyPr/>
          <a:lstStyle>
            <a:lvl1pPr marL="342900" indent="-342900">
              <a:buFont typeface="Arial" panose="020B0604020202020204" pitchFamily="34" charset="0"/>
              <a:buChar char="•"/>
              <a:defRPr/>
            </a:lvl1pPr>
            <a:lvl2pPr marL="742950" indent="-285750">
              <a:buFont typeface="Arial" panose="020B0604020202020204" pitchFamily="34" charset="0"/>
              <a:buChar char="•"/>
              <a:defRPr/>
            </a:lvl2pPr>
            <a:lvl3pPr marL="1143000" indent="-228600">
              <a:buFont typeface="Arial" panose="020B0604020202020204" pitchFamily="34" charset="0"/>
              <a:buChar char="•"/>
              <a:defRPr/>
            </a:lvl3pPr>
            <a:lvl4pPr marL="1600200" indent="-228600">
              <a:buFont typeface="Arial" panose="020B0604020202020204" pitchFamily="34" charset="0"/>
              <a:buChar char="•"/>
              <a:defRPr/>
            </a:lvl4pPr>
            <a:lvl5pPr marL="2057400" indent="-228600">
              <a:buFont typeface="Arial" panose="020B06040202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5089970" y="2160590"/>
            <a:ext cx="4184034" cy="2946171"/>
          </a:xfrm>
        </p:spPr>
        <p:txBody>
          <a:bodyPr/>
          <a:lstStyle>
            <a:lvl1pPr marL="342900" indent="-342900">
              <a:buFont typeface="Arial" panose="020B0604020202020204" pitchFamily="34" charset="0"/>
              <a:buChar char="•"/>
              <a:defRPr/>
            </a:lvl1pPr>
            <a:lvl2pPr marL="742950" indent="-285750">
              <a:buFont typeface="Arial" panose="020B0604020202020204" pitchFamily="34" charset="0"/>
              <a:buChar char="•"/>
              <a:defRPr/>
            </a:lvl2pPr>
            <a:lvl3pPr marL="1143000" indent="-228600">
              <a:buFont typeface="Arial" panose="020B0604020202020204" pitchFamily="34" charset="0"/>
              <a:buChar char="•"/>
              <a:defRPr/>
            </a:lvl3pPr>
            <a:lvl4pPr marL="1600200" indent="-228600">
              <a:buFont typeface="Arial" panose="020B0604020202020204" pitchFamily="34" charset="0"/>
              <a:buChar char="•"/>
              <a:defRPr/>
            </a:lvl4pPr>
            <a:lvl5pPr marL="2057400" indent="-228600">
              <a:buFont typeface="Arial" panose="020B06040202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0"/>
          </p:nvPr>
        </p:nvSpPr>
        <p:spPr>
          <a:xfrm>
            <a:off x="677863" y="5412554"/>
            <a:ext cx="6297612" cy="267338"/>
          </a:xfrm>
        </p:spPr>
        <p:txBody>
          <a:bodyPr/>
          <a:lstStyle>
            <a:lvl1pPr>
              <a:defRPr>
                <a:solidFill>
                  <a:schemeClr val="bg2">
                    <a:lumMod val="75000"/>
                  </a:schemeClr>
                </a:solidFill>
              </a:defRPr>
            </a:lvl1pPr>
          </a:lstStyle>
          <a:p>
            <a:pPr>
              <a:defRPr/>
            </a:pPr>
            <a:endParaRPr lang="en-US" dirty="0"/>
          </a:p>
        </p:txBody>
      </p:sp>
    </p:spTree>
    <p:extLst>
      <p:ext uri="{BB962C8B-B14F-4D97-AF65-F5344CB8AC3E}">
        <p14:creationId xmlns:p14="http://schemas.microsoft.com/office/powerpoint/2010/main" val="20339519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6"/>
            <a:ext cx="4185623" cy="2598115"/>
          </a:xfrm>
        </p:spPr>
        <p:txBody>
          <a:bodyPr>
            <a:normAutofit/>
          </a:bodyPr>
          <a:lstStyle>
            <a:lvl1pPr marL="342900" indent="-342900">
              <a:buFont typeface="Arial" panose="020B0604020202020204" pitchFamily="34" charset="0"/>
              <a:buChar char="•"/>
              <a:defRPr/>
            </a:lvl1pPr>
            <a:lvl2pPr marL="742950" indent="-285750">
              <a:buFont typeface="Arial" panose="020B0604020202020204" pitchFamily="34" charset="0"/>
              <a:buChar char="•"/>
              <a:defRPr/>
            </a:lvl2pPr>
            <a:lvl3pPr marL="1143000" indent="-228600">
              <a:buFont typeface="Arial" panose="020B0604020202020204" pitchFamily="34" charset="0"/>
              <a:buChar char="•"/>
              <a:defRPr/>
            </a:lvl3pPr>
            <a:lvl4pPr marL="1600200" indent="-228600">
              <a:buFont typeface="Arial" panose="020B0604020202020204" pitchFamily="34" charset="0"/>
              <a:buChar char="•"/>
              <a:defRPr/>
            </a:lvl4pPr>
            <a:lvl5pPr marL="2057400" indent="-228600">
              <a:buFont typeface="Arial" panose="020B06040202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6"/>
            <a:ext cx="4185617" cy="2598115"/>
          </a:xfrm>
        </p:spPr>
        <p:txBody>
          <a:bodyPr>
            <a:normAutofit/>
          </a:bodyPr>
          <a:lstStyle>
            <a:lvl1pPr marL="342900" indent="-342900">
              <a:buFont typeface="Arial" panose="020B0604020202020204" pitchFamily="34" charset="0"/>
              <a:buChar char="•"/>
              <a:defRPr/>
            </a:lvl1pPr>
            <a:lvl2pPr marL="742950" indent="-285750">
              <a:buFont typeface="Arial" panose="020B0604020202020204" pitchFamily="34" charset="0"/>
              <a:buChar char="•"/>
              <a:defRPr/>
            </a:lvl2pPr>
            <a:lvl3pPr marL="1143000" indent="-228600">
              <a:buFont typeface="Arial" panose="020B0604020202020204" pitchFamily="34" charset="0"/>
              <a:buChar char="•"/>
              <a:defRPr/>
            </a:lvl3pPr>
            <a:lvl4pPr marL="1600200" indent="-228600">
              <a:buFont typeface="Arial" panose="020B0604020202020204" pitchFamily="34" charset="0"/>
              <a:buChar char="•"/>
              <a:defRPr/>
            </a:lvl4pPr>
            <a:lvl5pPr marL="2057400" indent="-228600">
              <a:buFont typeface="Arial" panose="020B06040202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Footer Placeholder 4"/>
          <p:cNvSpPr>
            <a:spLocks noGrp="1"/>
          </p:cNvSpPr>
          <p:nvPr>
            <p:ph type="ftr" sz="quarter" idx="10"/>
          </p:nvPr>
        </p:nvSpPr>
        <p:spPr>
          <a:xfrm>
            <a:off x="677863" y="5351321"/>
            <a:ext cx="6297612" cy="267337"/>
          </a:xfrm>
        </p:spPr>
        <p:txBody>
          <a:bodyPr/>
          <a:lstStyle>
            <a:lvl1pPr>
              <a:defRPr>
                <a:solidFill>
                  <a:schemeClr val="bg2">
                    <a:lumMod val="75000"/>
                  </a:schemeClr>
                </a:solidFill>
              </a:defRPr>
            </a:lvl1pPr>
          </a:lstStyle>
          <a:p>
            <a:pPr>
              <a:defRPr/>
            </a:pPr>
            <a:endParaRPr lang="en-US" dirty="0"/>
          </a:p>
        </p:txBody>
      </p:sp>
    </p:spTree>
    <p:extLst>
      <p:ext uri="{BB962C8B-B14F-4D97-AF65-F5344CB8AC3E}">
        <p14:creationId xmlns:p14="http://schemas.microsoft.com/office/powerpoint/2010/main" val="19461035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Footer Placeholder 4"/>
          <p:cNvSpPr>
            <a:spLocks noGrp="1"/>
          </p:cNvSpPr>
          <p:nvPr>
            <p:ph type="ftr" sz="quarter" idx="10"/>
          </p:nvPr>
        </p:nvSpPr>
        <p:spPr/>
        <p:txBody>
          <a:bodyPr/>
          <a:lstStyle>
            <a:lvl1pPr>
              <a:defRPr>
                <a:solidFill>
                  <a:schemeClr val="bg2">
                    <a:lumMod val="75000"/>
                  </a:schemeClr>
                </a:solidFill>
              </a:defRPr>
            </a:lvl1pPr>
          </a:lstStyle>
          <a:p>
            <a:pPr>
              <a:defRPr/>
            </a:pPr>
            <a:endParaRPr lang="en-US" dirty="0"/>
          </a:p>
        </p:txBody>
      </p:sp>
    </p:spTree>
    <p:extLst>
      <p:ext uri="{BB962C8B-B14F-4D97-AF65-F5344CB8AC3E}">
        <p14:creationId xmlns:p14="http://schemas.microsoft.com/office/powerpoint/2010/main" val="5685858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4"/>
          <p:cNvSpPr>
            <a:spLocks noGrp="1"/>
          </p:cNvSpPr>
          <p:nvPr>
            <p:ph type="ftr" sz="quarter" idx="10"/>
          </p:nvPr>
        </p:nvSpPr>
        <p:spPr/>
        <p:txBody>
          <a:bodyPr/>
          <a:lstStyle>
            <a:lvl1pPr>
              <a:defRPr>
                <a:solidFill>
                  <a:schemeClr val="bg2">
                    <a:lumMod val="75000"/>
                  </a:schemeClr>
                </a:solidFill>
              </a:defRPr>
            </a:lvl1pPr>
          </a:lstStyle>
          <a:p>
            <a:pPr>
              <a:defRPr/>
            </a:pPr>
            <a:endParaRPr lang="en-US"/>
          </a:p>
        </p:txBody>
      </p:sp>
    </p:spTree>
    <p:extLst>
      <p:ext uri="{BB962C8B-B14F-4D97-AF65-F5344CB8AC3E}">
        <p14:creationId xmlns:p14="http://schemas.microsoft.com/office/powerpoint/2010/main" val="33681697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4802169"/>
          </a:xfrm>
        </p:spPr>
        <p:txBody>
          <a:bodyPr>
            <a:normAutofit/>
          </a:bodyPr>
          <a:lstStyle>
            <a:lvl1pPr marL="342900" indent="-342900">
              <a:buFont typeface="Arial" panose="020B0604020202020204" pitchFamily="34" charset="0"/>
              <a:buChar char="•"/>
              <a:defRPr/>
            </a:lvl1pPr>
            <a:lvl2pPr marL="742950" indent="-285750">
              <a:buFont typeface="Arial" panose="020B0604020202020204" pitchFamily="34" charset="0"/>
              <a:buChar char="•"/>
              <a:defRPr/>
            </a:lvl2pPr>
            <a:lvl3pPr marL="1143000" indent="-228600">
              <a:buFont typeface="Arial" panose="020B0604020202020204" pitchFamily="34" charset="0"/>
              <a:buChar char="•"/>
              <a:defRPr/>
            </a:lvl3pPr>
            <a:lvl4pPr marL="1600200" indent="-228600">
              <a:buFont typeface="Arial" panose="020B0604020202020204" pitchFamily="34" charset="0"/>
              <a:buChar char="•"/>
              <a:defRPr/>
            </a:lvl4pPr>
            <a:lvl5pPr marL="2057400" indent="-228600">
              <a:buFont typeface="Arial" panose="020B06040202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77334" y="2777069"/>
            <a:ext cx="3854528" cy="2540025"/>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Footer Placeholder 4"/>
          <p:cNvSpPr>
            <a:spLocks noGrp="1"/>
          </p:cNvSpPr>
          <p:nvPr>
            <p:ph type="ftr" sz="quarter" idx="10"/>
          </p:nvPr>
        </p:nvSpPr>
        <p:spPr>
          <a:xfrm>
            <a:off x="677863" y="5334998"/>
            <a:ext cx="6297612" cy="267338"/>
          </a:xfrm>
        </p:spPr>
        <p:txBody>
          <a:bodyPr/>
          <a:lstStyle>
            <a:lvl1pPr>
              <a:defRPr>
                <a:solidFill>
                  <a:schemeClr val="bg2">
                    <a:lumMod val="75000"/>
                  </a:schemeClr>
                </a:solidFill>
              </a:defRPr>
            </a:lvl1pPr>
          </a:lstStyle>
          <a:p>
            <a:pPr>
              <a:defRPr/>
            </a:pPr>
            <a:endParaRPr lang="en-US" dirty="0"/>
          </a:p>
        </p:txBody>
      </p:sp>
    </p:spTree>
    <p:extLst>
      <p:ext uri="{BB962C8B-B14F-4D97-AF65-F5344CB8AC3E}">
        <p14:creationId xmlns:p14="http://schemas.microsoft.com/office/powerpoint/2010/main" val="16548287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396467"/>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786867"/>
          </a:xfrm>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677334" y="4963205"/>
            <a:ext cx="8596667" cy="400365"/>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Footer Placeholder 4"/>
          <p:cNvSpPr>
            <a:spLocks noGrp="1"/>
          </p:cNvSpPr>
          <p:nvPr>
            <p:ph type="ftr" sz="quarter" idx="10"/>
          </p:nvPr>
        </p:nvSpPr>
        <p:spPr>
          <a:xfrm>
            <a:off x="677863" y="5363570"/>
            <a:ext cx="6297612" cy="267337"/>
          </a:xfrm>
        </p:spPr>
        <p:txBody>
          <a:bodyPr/>
          <a:lstStyle>
            <a:lvl1pPr>
              <a:defRPr>
                <a:solidFill>
                  <a:schemeClr val="bg2">
                    <a:lumMod val="75000"/>
                  </a:schemeClr>
                </a:solidFill>
              </a:defRPr>
            </a:lvl1pPr>
          </a:lstStyle>
          <a:p>
            <a:pPr>
              <a:defRPr/>
            </a:pPr>
            <a:endParaRPr lang="en-US" dirty="0"/>
          </a:p>
        </p:txBody>
      </p:sp>
    </p:spTree>
    <p:extLst>
      <p:ext uri="{BB962C8B-B14F-4D97-AF65-F5344CB8AC3E}">
        <p14:creationId xmlns:p14="http://schemas.microsoft.com/office/powerpoint/2010/main" val="19491243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049939"/>
            <a:ext cx="8596668" cy="1297303"/>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Footer Placeholder 4"/>
          <p:cNvSpPr>
            <a:spLocks noGrp="1"/>
          </p:cNvSpPr>
          <p:nvPr>
            <p:ph type="ftr" sz="quarter" idx="10"/>
          </p:nvPr>
        </p:nvSpPr>
        <p:spPr>
          <a:xfrm>
            <a:off x="677863" y="5347242"/>
            <a:ext cx="6297612" cy="267337"/>
          </a:xfrm>
        </p:spPr>
        <p:txBody>
          <a:bodyPr/>
          <a:lstStyle>
            <a:lvl1pPr>
              <a:defRPr>
                <a:solidFill>
                  <a:schemeClr val="bg2">
                    <a:lumMod val="75000"/>
                  </a:schemeClr>
                </a:solidFill>
              </a:defRPr>
            </a:lvl1pPr>
          </a:lstStyle>
          <a:p>
            <a:pPr>
              <a:defRPr/>
            </a:pPr>
            <a:endParaRPr lang="en-US" dirty="0"/>
          </a:p>
        </p:txBody>
      </p:sp>
    </p:spTree>
    <p:extLst>
      <p:ext uri="{BB962C8B-B14F-4D97-AF65-F5344CB8AC3E}">
        <p14:creationId xmlns:p14="http://schemas.microsoft.com/office/powerpoint/2010/main" val="31562755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77863" y="7110"/>
            <a:ext cx="8596312" cy="1323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1027" name="Text Placeholder 2"/>
          <p:cNvSpPr>
            <a:spLocks noGrp="1"/>
          </p:cNvSpPr>
          <p:nvPr>
            <p:ph type="body" idx="1"/>
          </p:nvPr>
        </p:nvSpPr>
        <p:spPr bwMode="auto">
          <a:xfrm>
            <a:off x="677863" y="2160589"/>
            <a:ext cx="8596312" cy="3095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 name="Footer Placeholder 4"/>
          <p:cNvSpPr>
            <a:spLocks noGrp="1"/>
          </p:cNvSpPr>
          <p:nvPr>
            <p:ph type="ftr" sz="quarter" idx="3"/>
          </p:nvPr>
        </p:nvSpPr>
        <p:spPr>
          <a:xfrm>
            <a:off x="677863" y="5298379"/>
            <a:ext cx="6297612" cy="320277"/>
          </a:xfrm>
          <a:prstGeom prst="rect">
            <a:avLst/>
          </a:prstGeom>
        </p:spPr>
        <p:txBody>
          <a:bodyPr vert="horz" lIns="91440" tIns="45720" rIns="91440" bIns="45720" rtlCol="0" anchor="ctr"/>
          <a:lstStyle>
            <a:lvl1pPr algn="l" eaLnBrk="1" fontAlgn="auto" hangingPunct="1">
              <a:spcBef>
                <a:spcPts val="0"/>
              </a:spcBef>
              <a:spcAft>
                <a:spcPts val="0"/>
              </a:spcAft>
              <a:defRPr sz="1000">
                <a:solidFill>
                  <a:schemeClr val="tx1"/>
                </a:solidFill>
                <a:latin typeface="Arial" panose="020B0604020202020204" pitchFamily="34" charset="0"/>
                <a:cs typeface="Arial" panose="020B0604020202020204" pitchFamily="34" charset="0"/>
              </a:defRPr>
            </a:lvl1pPr>
          </a:lstStyle>
          <a:p>
            <a:pPr>
              <a:defRPr/>
            </a:pPr>
            <a:endParaRPr lang="en-US" dirty="0"/>
          </a:p>
        </p:txBody>
      </p:sp>
      <p:sp>
        <p:nvSpPr>
          <p:cNvPr id="2" name="Rectangle 1"/>
          <p:cNvSpPr/>
          <p:nvPr userDrawn="1"/>
        </p:nvSpPr>
        <p:spPr>
          <a:xfrm>
            <a:off x="10654748" y="6035040"/>
            <a:ext cx="1537251" cy="81585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0" y="6035040"/>
            <a:ext cx="10654748" cy="815851"/>
          </a:xfrm>
          <a:prstGeom prst="rect">
            <a:avLst/>
          </a:prstGeom>
          <a:solidFill>
            <a:srgbClr val="4140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userDrawn="1"/>
        </p:nvSpPr>
        <p:spPr>
          <a:xfrm>
            <a:off x="10655166" y="1"/>
            <a:ext cx="1536834" cy="60639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0" y="5561877"/>
            <a:ext cx="12192000" cy="460249"/>
          </a:xfrm>
          <a:prstGeom prst="rect">
            <a:avLst/>
          </a:prstGeom>
        </p:spPr>
      </p:pic>
      <p:pic>
        <p:nvPicPr>
          <p:cNvPr id="4" name="Picture 3"/>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0827382" y="6097127"/>
            <a:ext cx="1191983" cy="552513"/>
          </a:xfrm>
          <a:prstGeom prst="rect">
            <a:avLst/>
          </a:prstGeom>
        </p:spPr>
      </p:pic>
    </p:spTree>
    <p:extLst>
      <p:ext uri="{BB962C8B-B14F-4D97-AF65-F5344CB8AC3E}">
        <p14:creationId xmlns:p14="http://schemas.microsoft.com/office/powerpoint/2010/main" val="3156339366"/>
      </p:ext>
    </p:extLst>
  </p:cSld>
  <p:clrMap bg1="lt1" tx1="dk1" bg2="lt2" tx2="dk2" accent1="accent1" accent2="accent2" accent3="accent3" accent4="accent4" accent5="accent5" accent6="accent6" hlink="hlink" folHlink="folHlink"/>
  <p:sldLayoutIdLst>
    <p:sldLayoutId id="2147484071" r:id="rId1"/>
    <p:sldLayoutId id="2147484072" r:id="rId2"/>
    <p:sldLayoutId id="2147484073" r:id="rId3"/>
    <p:sldLayoutId id="2147484074" r:id="rId4"/>
    <p:sldLayoutId id="2147484075" r:id="rId5"/>
    <p:sldLayoutId id="2147484076" r:id="rId6"/>
    <p:sldLayoutId id="2147484077" r:id="rId7"/>
    <p:sldLayoutId id="2147484078" r:id="rId8"/>
    <p:sldLayoutId id="2147484079" r:id="rId9"/>
    <p:sldLayoutId id="2147484080" r:id="rId10"/>
    <p:sldLayoutId id="2147484081" r:id="rId11"/>
    <p:sldLayoutId id="2147484082" r:id="rId12"/>
    <p:sldLayoutId id="2147484083" r:id="rId13"/>
    <p:sldLayoutId id="2147484084" r:id="rId14"/>
    <p:sldLayoutId id="2147484085" r:id="rId15"/>
    <p:sldLayoutId id="2147484086" r:id="rId16"/>
    <p:sldLayoutId id="2147484087" r:id="rId17"/>
    <p:sldLayoutId id="2147484088" r:id="rId18"/>
    <p:sldLayoutId id="2147484069" r:id="rId19"/>
  </p:sldLayoutIdLst>
  <p:hf hdr="0" ftr="0" dt="0"/>
  <p:txStyles>
    <p:titleStyle>
      <a:lvl1pPr algn="l" defTabSz="457200" rtl="0" eaLnBrk="1" fontAlgn="base" hangingPunct="1">
        <a:spcBef>
          <a:spcPct val="0"/>
        </a:spcBef>
        <a:spcAft>
          <a:spcPct val="0"/>
        </a:spcAft>
        <a:defRPr sz="3600" kern="1200">
          <a:solidFill>
            <a:schemeClr val="accent1"/>
          </a:solidFill>
          <a:latin typeface="Arial" panose="020B0604020202020204" pitchFamily="34" charset="0"/>
          <a:ea typeface="+mj-ea"/>
          <a:cs typeface="Arial" panose="020B0604020202020204" pitchFamily="34" charset="0"/>
        </a:defRPr>
      </a:lvl1pPr>
      <a:lvl2pPr algn="l" defTabSz="457200" rtl="0" eaLnBrk="1" fontAlgn="base" hangingPunct="1">
        <a:spcBef>
          <a:spcPct val="0"/>
        </a:spcBef>
        <a:spcAft>
          <a:spcPct val="0"/>
        </a:spcAft>
        <a:defRPr sz="3600">
          <a:solidFill>
            <a:schemeClr val="accent1"/>
          </a:solidFill>
          <a:latin typeface="Arial" panose="020B0604020202020204" pitchFamily="34" charset="0"/>
          <a:cs typeface="Arial" panose="020B0604020202020204" pitchFamily="34" charset="0"/>
        </a:defRPr>
      </a:lvl2pPr>
      <a:lvl3pPr algn="l" defTabSz="457200" rtl="0" eaLnBrk="1" fontAlgn="base" hangingPunct="1">
        <a:spcBef>
          <a:spcPct val="0"/>
        </a:spcBef>
        <a:spcAft>
          <a:spcPct val="0"/>
        </a:spcAft>
        <a:defRPr sz="3600">
          <a:solidFill>
            <a:schemeClr val="accent1"/>
          </a:solidFill>
          <a:latin typeface="Arial" panose="020B0604020202020204" pitchFamily="34" charset="0"/>
          <a:cs typeface="Arial" panose="020B0604020202020204" pitchFamily="34" charset="0"/>
        </a:defRPr>
      </a:lvl3pPr>
      <a:lvl4pPr algn="l" defTabSz="457200" rtl="0" eaLnBrk="1" fontAlgn="base" hangingPunct="1">
        <a:spcBef>
          <a:spcPct val="0"/>
        </a:spcBef>
        <a:spcAft>
          <a:spcPct val="0"/>
        </a:spcAft>
        <a:defRPr sz="3600">
          <a:solidFill>
            <a:schemeClr val="accent1"/>
          </a:solidFill>
          <a:latin typeface="Arial" panose="020B0604020202020204" pitchFamily="34" charset="0"/>
          <a:cs typeface="Arial" panose="020B0604020202020204" pitchFamily="34" charset="0"/>
        </a:defRPr>
      </a:lvl4pPr>
      <a:lvl5pPr algn="l" defTabSz="457200" rtl="0" eaLnBrk="1" fontAlgn="base" hangingPunct="1">
        <a:spcBef>
          <a:spcPct val="0"/>
        </a:spcBef>
        <a:spcAft>
          <a:spcPct val="0"/>
        </a:spcAft>
        <a:defRPr sz="3600">
          <a:solidFill>
            <a:schemeClr val="accent1"/>
          </a:solidFill>
          <a:latin typeface="Arial" panose="020B0604020202020204" pitchFamily="34" charset="0"/>
          <a:cs typeface="Arial" panose="020B0604020202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fontAlgn="base" hangingPunct="1">
        <a:spcBef>
          <a:spcPts val="1000"/>
        </a:spcBef>
        <a:spcAft>
          <a:spcPct val="0"/>
        </a:spcAft>
        <a:buClr>
          <a:schemeClr val="accent1"/>
        </a:buClr>
        <a:buSzPct val="80000"/>
        <a:buFont typeface="Wingdings 3" panose="05040102010807070707" pitchFamily="18" charset="2"/>
        <a:buChar char=""/>
        <a:defRPr kern="1200">
          <a:solidFill>
            <a:srgbClr val="404040"/>
          </a:solidFill>
          <a:latin typeface="Arial" panose="020B0604020202020204" pitchFamily="34" charset="0"/>
          <a:ea typeface="+mn-ea"/>
          <a:cs typeface="Arial" panose="020B0604020202020204" pitchFamily="34" charset="0"/>
        </a:defRPr>
      </a:lvl1pPr>
      <a:lvl2pPr marL="742950" indent="-285750" algn="l" defTabSz="457200" rtl="0" eaLnBrk="1" fontAlgn="base" hangingPunct="1">
        <a:spcBef>
          <a:spcPts val="1000"/>
        </a:spcBef>
        <a:spcAft>
          <a:spcPct val="0"/>
        </a:spcAft>
        <a:buClr>
          <a:schemeClr val="accent1"/>
        </a:buClr>
        <a:buSzPct val="80000"/>
        <a:buFont typeface="Wingdings 3" panose="05040102010807070707" pitchFamily="18" charset="2"/>
        <a:buChar char=""/>
        <a:defRPr sz="1600" kern="1200">
          <a:solidFill>
            <a:srgbClr val="404040"/>
          </a:solidFill>
          <a:latin typeface="Arial" panose="020B0604020202020204" pitchFamily="34" charset="0"/>
          <a:ea typeface="+mn-ea"/>
          <a:cs typeface="Arial" panose="020B0604020202020204" pitchFamily="34" charset="0"/>
        </a:defRPr>
      </a:lvl2pPr>
      <a:lvl3pPr marL="1143000" indent="-228600" algn="l" defTabSz="457200" rtl="0" eaLnBrk="1" fontAlgn="base" hangingPunct="1">
        <a:spcBef>
          <a:spcPts val="1000"/>
        </a:spcBef>
        <a:spcAft>
          <a:spcPct val="0"/>
        </a:spcAft>
        <a:buClr>
          <a:schemeClr val="accent1"/>
        </a:buClr>
        <a:buSzPct val="80000"/>
        <a:buFont typeface="Wingdings 3" panose="05040102010807070707" pitchFamily="18" charset="2"/>
        <a:buChar char=""/>
        <a:defRPr sz="1400" kern="1200">
          <a:solidFill>
            <a:srgbClr val="404040"/>
          </a:solidFill>
          <a:latin typeface="Arial" panose="020B0604020202020204" pitchFamily="34" charset="0"/>
          <a:ea typeface="+mn-ea"/>
          <a:cs typeface="Arial" panose="020B0604020202020204" pitchFamily="34" charset="0"/>
        </a:defRPr>
      </a:lvl3pPr>
      <a:lvl4pPr marL="1600200" indent="-228600" algn="l" defTabSz="457200" rtl="0" eaLnBrk="1" fontAlgn="base" hangingPunct="1">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Arial" panose="020B0604020202020204" pitchFamily="34" charset="0"/>
          <a:ea typeface="+mn-ea"/>
          <a:cs typeface="Arial" panose="020B0604020202020204" pitchFamily="34" charset="0"/>
        </a:defRPr>
      </a:lvl4pPr>
      <a:lvl5pPr marL="2057400" indent="-228600" algn="l" defTabSz="457200" rtl="0" eaLnBrk="1" fontAlgn="base" hangingPunct="1">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24.sv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26.svg"/></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28.svg"/></Relationships>
</file>

<file path=ppt/slides/_rels/slide18.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5.svg"/></Relationships>
</file>

<file path=ppt/slides/_rels/slide20.xml.rels><?xml version="1.0" encoding="UTF-8" standalone="yes"?>
<Relationships xmlns="http://schemas.openxmlformats.org/package/2006/relationships"><Relationship Id="rId3" Type="http://schemas.openxmlformats.org/officeDocument/2006/relationships/hyperlink" Target="http://www.needhelpnow.ca/" TargetMode="External"/><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30.svg"/><Relationship Id="rId4" Type="http://schemas.openxmlformats.org/officeDocument/2006/relationships/image" Target="../media/image2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7.sv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9.sv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1.sv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3.sv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5.sv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7.sv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9.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F393D42-5C35-4389-03C3-129473998CDB}"/>
              </a:ext>
            </a:extLst>
          </p:cNvPr>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a:extLst>
              <a:ext uri="{FF2B5EF4-FFF2-40B4-BE49-F238E27FC236}">
                <a16:creationId xmlns:a16="http://schemas.microsoft.com/office/drawing/2014/main" id="{74826F9B-77FA-90DB-05F1-4083D16831AD}"/>
              </a:ext>
            </a:extLst>
          </p:cNvPr>
          <p:cNvSpPr>
            <a:spLocks noGrp="1"/>
          </p:cNvSpPr>
          <p:nvPr>
            <p:ph type="ctrTitle"/>
          </p:nvPr>
        </p:nvSpPr>
        <p:spPr>
          <a:xfrm>
            <a:off x="531223" y="392243"/>
            <a:ext cx="11338560" cy="3753037"/>
          </a:xfrm>
        </p:spPr>
        <p:txBody>
          <a:bodyPr/>
          <a:lstStyle/>
          <a:p>
            <a:pPr eaLnBrk="1" hangingPunct="1"/>
            <a:r>
              <a:rPr lang="en-US" altLang="en-US" sz="8800" dirty="0">
                <a:solidFill>
                  <a:schemeClr val="bg1"/>
                </a:solidFill>
              </a:rPr>
              <a:t>Healthy Relationships and Social Media</a:t>
            </a:r>
            <a:br>
              <a:rPr lang="en-US" altLang="en-US" sz="8800" dirty="0">
                <a:solidFill>
                  <a:schemeClr val="bg1"/>
                </a:solidFill>
              </a:rPr>
            </a:br>
            <a:r>
              <a:rPr lang="en-US" altLang="en-US" sz="4800" dirty="0">
                <a:solidFill>
                  <a:schemeClr val="bg1"/>
                </a:solidFill>
              </a:rPr>
              <a:t>Part 2</a:t>
            </a:r>
          </a:p>
        </p:txBody>
      </p:sp>
      <p:sp>
        <p:nvSpPr>
          <p:cNvPr id="6" name="Subtitle 2">
            <a:extLst>
              <a:ext uri="{FF2B5EF4-FFF2-40B4-BE49-F238E27FC236}">
                <a16:creationId xmlns:a16="http://schemas.microsoft.com/office/drawing/2014/main" id="{5A88FDDA-5D6A-E4AB-552D-35C82D780639}"/>
              </a:ext>
            </a:extLst>
          </p:cNvPr>
          <p:cNvSpPr>
            <a:spLocks noGrp="1"/>
          </p:cNvSpPr>
          <p:nvPr>
            <p:ph type="subTitle" idx="1"/>
          </p:nvPr>
        </p:nvSpPr>
        <p:spPr>
          <a:xfrm>
            <a:off x="1507067" y="4145280"/>
            <a:ext cx="10275630" cy="1002452"/>
          </a:xfrm>
        </p:spPr>
        <p:txBody>
          <a:bodyPr/>
          <a:lstStyle/>
          <a:p>
            <a:pPr eaLnBrk="1" hangingPunct="1"/>
            <a:r>
              <a:rPr lang="en-US" altLang="en-US" dirty="0">
                <a:solidFill>
                  <a:schemeClr val="bg1"/>
                </a:solidFill>
                <a:latin typeface="Arial Nova Light" panose="020B0304020202020204" pitchFamily="34" charset="0"/>
              </a:rPr>
              <a:t>Grade 7 &amp; 8</a:t>
            </a:r>
          </a:p>
        </p:txBody>
      </p:sp>
      <p:sp>
        <p:nvSpPr>
          <p:cNvPr id="7" name="TextBox 1">
            <a:extLst>
              <a:ext uri="{FF2B5EF4-FFF2-40B4-BE49-F238E27FC236}">
                <a16:creationId xmlns:a16="http://schemas.microsoft.com/office/drawing/2014/main" id="{7DF8102D-BA59-781A-54DD-CA484AFC13F5}"/>
              </a:ext>
            </a:extLst>
          </p:cNvPr>
          <p:cNvSpPr txBox="1">
            <a:spLocks noChangeArrowheads="1"/>
          </p:cNvSpPr>
          <p:nvPr/>
        </p:nvSpPr>
        <p:spPr bwMode="auto">
          <a:xfrm>
            <a:off x="0" y="6157782"/>
            <a:ext cx="9271901"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eaLnBrk="0" fontAlgn="base" hangingPunct="0">
              <a:spcBef>
                <a:spcPct val="0"/>
              </a:spcBef>
              <a:spcAft>
                <a:spcPct val="0"/>
              </a:spcAft>
              <a:defRPr>
                <a:solidFill>
                  <a:schemeClr val="tx1"/>
                </a:solidFill>
                <a:latin typeface="Trebuchet MS" panose="020B0603020202020204" pitchFamily="34" charset="0"/>
              </a:defRPr>
            </a:lvl6pPr>
            <a:lvl7pPr marL="2971800" indent="-228600" defTabSz="457200" eaLnBrk="0" fontAlgn="base" hangingPunct="0">
              <a:spcBef>
                <a:spcPct val="0"/>
              </a:spcBef>
              <a:spcAft>
                <a:spcPct val="0"/>
              </a:spcAft>
              <a:defRPr>
                <a:solidFill>
                  <a:schemeClr val="tx1"/>
                </a:solidFill>
                <a:latin typeface="Trebuchet MS" panose="020B0603020202020204" pitchFamily="34" charset="0"/>
              </a:defRPr>
            </a:lvl7pPr>
            <a:lvl8pPr marL="3429000" indent="-228600" defTabSz="457200" eaLnBrk="0" fontAlgn="base" hangingPunct="0">
              <a:spcBef>
                <a:spcPct val="0"/>
              </a:spcBef>
              <a:spcAft>
                <a:spcPct val="0"/>
              </a:spcAft>
              <a:defRPr>
                <a:solidFill>
                  <a:schemeClr val="tx1"/>
                </a:solidFill>
                <a:latin typeface="Trebuchet MS" panose="020B0603020202020204" pitchFamily="34" charset="0"/>
              </a:defRPr>
            </a:lvl8pPr>
            <a:lvl9pPr marL="3886200" indent="-228600" defTabSz="457200" eaLnBrk="0" fontAlgn="base" hangingPunct="0">
              <a:spcBef>
                <a:spcPct val="0"/>
              </a:spcBef>
              <a:spcAft>
                <a:spcPct val="0"/>
              </a:spcAft>
              <a:defRPr>
                <a:solidFill>
                  <a:schemeClr val="tx1"/>
                </a:solidFill>
                <a:latin typeface="Trebuchet MS" panose="020B0603020202020204" pitchFamily="34" charset="0"/>
              </a:defRPr>
            </a:lvl9pPr>
          </a:lstStyle>
          <a:p>
            <a:pPr algn="ctr"/>
            <a:r>
              <a:rPr lang="en-US" altLang="en-US" sz="1400" dirty="0">
                <a:solidFill>
                  <a:schemeClr val="bg1"/>
                </a:solidFill>
                <a:latin typeface="Arial" panose="020B0604020202020204" pitchFamily="34" charset="0"/>
                <a:cs typeface="Arial" panose="020B0604020202020204" pitchFamily="34" charset="0"/>
              </a:rPr>
              <a:t>Presentation adapted with permissions from Middlesex-London Health Unit</a:t>
            </a:r>
          </a:p>
        </p:txBody>
      </p:sp>
      <p:pic>
        <p:nvPicPr>
          <p:cNvPr id="8" name="Picture 7" descr="A picture containing text&#10;&#10;Description automatically generated">
            <a:extLst>
              <a:ext uri="{FF2B5EF4-FFF2-40B4-BE49-F238E27FC236}">
                <a16:creationId xmlns:a16="http://schemas.microsoft.com/office/drawing/2014/main" id="{ADD3AE06-6C20-EF90-8508-1A3D6A4514CF}"/>
              </a:ext>
            </a:extLst>
          </p:cNvPr>
          <p:cNvPicPr>
            <a:picLocks noChangeAspect="1"/>
          </p:cNvPicPr>
          <p:nvPr/>
        </p:nvPicPr>
        <p:blipFill>
          <a:blip r:embed="rId3"/>
          <a:stretch>
            <a:fillRect/>
          </a:stretch>
        </p:blipFill>
        <p:spPr>
          <a:xfrm>
            <a:off x="9993853" y="5742206"/>
            <a:ext cx="1539120" cy="713419"/>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1677C62E-D890-1CBB-C1AA-F7432463CB83}"/>
              </a:ext>
            </a:extLst>
          </p:cNvPr>
          <p:cNvSpPr>
            <a:spLocks noGrp="1"/>
          </p:cNvSpPr>
          <p:nvPr>
            <p:ph idx="1"/>
          </p:nvPr>
        </p:nvSpPr>
        <p:spPr>
          <a:xfrm>
            <a:off x="544749" y="1019174"/>
            <a:ext cx="8859601" cy="4583957"/>
          </a:xfrm>
        </p:spPr>
        <p:txBody>
          <a:bodyPr/>
          <a:lstStyle/>
          <a:p>
            <a:pPr eaLnBrk="1" hangingPunct="1">
              <a:defRPr/>
            </a:pPr>
            <a:r>
              <a:rPr lang="en-US" sz="2800" dirty="0"/>
              <a:t>Sending a friend an e-card</a:t>
            </a:r>
          </a:p>
          <a:p>
            <a:pPr marL="0" indent="0" eaLnBrk="1" hangingPunct="1">
              <a:buFont typeface="Wingdings 3" panose="05040102010807070707" pitchFamily="18" charset="2"/>
              <a:buNone/>
              <a:defRPr/>
            </a:pPr>
            <a:endParaRPr lang="en-US" sz="2800" dirty="0"/>
          </a:p>
          <a:p>
            <a:pPr eaLnBrk="1" hangingPunct="1">
              <a:defRPr/>
            </a:pPr>
            <a:r>
              <a:rPr lang="en-US" sz="2800" dirty="0"/>
              <a:t>Texting a friend a compliment</a:t>
            </a:r>
          </a:p>
          <a:p>
            <a:pPr eaLnBrk="1" hangingPunct="1">
              <a:defRPr/>
            </a:pPr>
            <a:endParaRPr lang="en-US" sz="2800" dirty="0"/>
          </a:p>
          <a:p>
            <a:pPr eaLnBrk="1" hangingPunct="1">
              <a:defRPr/>
            </a:pPr>
            <a:r>
              <a:rPr lang="en-US" sz="2800" dirty="0"/>
              <a:t>While gaming online with someone, </a:t>
            </a:r>
            <a:br>
              <a:rPr lang="en-US" sz="2800" dirty="0"/>
            </a:br>
            <a:r>
              <a:rPr lang="en-US" sz="2800" dirty="0"/>
              <a:t>you don’t know you discuss cheats- </a:t>
            </a:r>
            <a:br>
              <a:rPr lang="en-US" sz="2800" dirty="0"/>
            </a:br>
            <a:r>
              <a:rPr lang="en-US" sz="2800" dirty="0"/>
              <a:t>they offer to send the cheats but </a:t>
            </a:r>
            <a:br>
              <a:rPr lang="en-US" sz="2800" dirty="0"/>
            </a:br>
            <a:r>
              <a:rPr lang="en-US" sz="2800" dirty="0"/>
              <a:t>request your personal information</a:t>
            </a:r>
          </a:p>
          <a:p>
            <a:pPr eaLnBrk="1" hangingPunct="1">
              <a:defRPr/>
            </a:pPr>
            <a:endParaRPr lang="en-US" dirty="0"/>
          </a:p>
        </p:txBody>
      </p:sp>
      <p:pic>
        <p:nvPicPr>
          <p:cNvPr id="6" name="Graphic 5">
            <a:extLst>
              <a:ext uri="{FF2B5EF4-FFF2-40B4-BE49-F238E27FC236}">
                <a16:creationId xmlns:a16="http://schemas.microsoft.com/office/drawing/2014/main" id="{31BACDDC-84D7-23B5-8E68-48394E258E6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551174" y="1225688"/>
            <a:ext cx="4106896" cy="3319564"/>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a:extLst>
              <a:ext uri="{FF2B5EF4-FFF2-40B4-BE49-F238E27FC236}">
                <a16:creationId xmlns:a16="http://schemas.microsoft.com/office/drawing/2014/main" id="{CCB824A8-43C6-65D7-FF56-7390899DFAF2}"/>
              </a:ext>
            </a:extLst>
          </p:cNvPr>
          <p:cNvSpPr>
            <a:spLocks noGrp="1"/>
          </p:cNvSpPr>
          <p:nvPr>
            <p:ph type="title"/>
          </p:nvPr>
        </p:nvSpPr>
        <p:spPr>
          <a:xfrm>
            <a:off x="466928" y="7110"/>
            <a:ext cx="8807247" cy="1323460"/>
          </a:xfrm>
        </p:spPr>
        <p:txBody>
          <a:bodyPr/>
          <a:lstStyle/>
          <a:p>
            <a:pPr eaLnBrk="1" hangingPunct="1"/>
            <a:r>
              <a:rPr lang="en-US" altLang="en-US" dirty="0"/>
              <a:t>Manage Your Media</a:t>
            </a:r>
          </a:p>
        </p:txBody>
      </p:sp>
      <p:sp>
        <p:nvSpPr>
          <p:cNvPr id="3" name="Content Placeholder 2">
            <a:extLst>
              <a:ext uri="{FF2B5EF4-FFF2-40B4-BE49-F238E27FC236}">
                <a16:creationId xmlns:a16="http://schemas.microsoft.com/office/drawing/2014/main" id="{B5DE20C1-0C8C-1EFF-82FC-6287B7367EA1}"/>
              </a:ext>
            </a:extLst>
          </p:cNvPr>
          <p:cNvSpPr>
            <a:spLocks noGrp="1"/>
          </p:cNvSpPr>
          <p:nvPr>
            <p:ph idx="1"/>
          </p:nvPr>
        </p:nvSpPr>
        <p:spPr>
          <a:xfrm>
            <a:off x="466928" y="1108952"/>
            <a:ext cx="9795753" cy="4679004"/>
          </a:xfrm>
        </p:spPr>
        <p:txBody>
          <a:bodyPr/>
          <a:lstStyle/>
          <a:p>
            <a:pPr eaLnBrk="1" hangingPunct="1"/>
            <a:r>
              <a:rPr lang="en-US" altLang="en-US" sz="2800" dirty="0"/>
              <a:t>Take a step back and think: “Would a teacher, parent or grandparent think this is okay to say or share?”</a:t>
            </a:r>
          </a:p>
          <a:p>
            <a:pPr eaLnBrk="1" hangingPunct="1"/>
            <a:r>
              <a:rPr lang="en-US" altLang="en-US" sz="2800" dirty="0"/>
              <a:t>Think ahead, be smart</a:t>
            </a:r>
          </a:p>
          <a:p>
            <a:pPr eaLnBrk="1" hangingPunct="1"/>
            <a:r>
              <a:rPr lang="en-US" altLang="en-US" sz="2800" dirty="0"/>
              <a:t>The internet is public</a:t>
            </a:r>
          </a:p>
          <a:p>
            <a:pPr eaLnBrk="1" hangingPunct="1"/>
            <a:r>
              <a:rPr lang="en-US" altLang="en-US" sz="2800" dirty="0"/>
              <a:t>The internet is permanent**</a:t>
            </a:r>
          </a:p>
          <a:p>
            <a:pPr eaLnBrk="1" hangingPunct="1"/>
            <a:r>
              <a:rPr lang="en-US" altLang="en-US" sz="2800" dirty="0"/>
              <a:t>Things that you do on social media can cause problems for you now and later</a:t>
            </a:r>
          </a:p>
          <a:p>
            <a:pPr lvl="1" eaLnBrk="1" hangingPunct="1"/>
            <a:r>
              <a:rPr lang="en-US" altLang="en-US" sz="2800" dirty="0"/>
              <a:t>Can affect your friendships</a:t>
            </a:r>
          </a:p>
          <a:p>
            <a:pPr lvl="1" eaLnBrk="1" hangingPunct="1"/>
            <a:r>
              <a:rPr lang="en-US" altLang="en-US" sz="2800" dirty="0"/>
              <a:t>Can affect your chances of getting a job</a:t>
            </a:r>
          </a:p>
          <a:p>
            <a:pPr eaLnBrk="1" hangingPunct="1"/>
            <a:endParaRPr lang="en-US" alt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a:extLst>
              <a:ext uri="{FF2B5EF4-FFF2-40B4-BE49-F238E27FC236}">
                <a16:creationId xmlns:a16="http://schemas.microsoft.com/office/drawing/2014/main" id="{487865CB-B19A-B938-B76D-60FFAAE47187}"/>
              </a:ext>
            </a:extLst>
          </p:cNvPr>
          <p:cNvSpPr>
            <a:spLocks noGrp="1"/>
          </p:cNvSpPr>
          <p:nvPr>
            <p:ph type="title"/>
          </p:nvPr>
        </p:nvSpPr>
        <p:spPr>
          <a:xfrm>
            <a:off x="677863" y="7109"/>
            <a:ext cx="8596312" cy="1594301"/>
          </a:xfrm>
        </p:spPr>
        <p:txBody>
          <a:bodyPr/>
          <a:lstStyle/>
          <a:p>
            <a:pPr eaLnBrk="1" hangingPunct="1"/>
            <a:r>
              <a:rPr lang="en-US" altLang="en-US" dirty="0"/>
              <a:t>Manage Your Privacy</a:t>
            </a:r>
          </a:p>
        </p:txBody>
      </p:sp>
      <p:sp>
        <p:nvSpPr>
          <p:cNvPr id="5" name="Content Placeholder 4">
            <a:extLst>
              <a:ext uri="{FF2B5EF4-FFF2-40B4-BE49-F238E27FC236}">
                <a16:creationId xmlns:a16="http://schemas.microsoft.com/office/drawing/2014/main" id="{6A72AC6B-1EB5-3919-CDC4-1003DA64C6E8}"/>
              </a:ext>
            </a:extLst>
          </p:cNvPr>
          <p:cNvSpPr>
            <a:spLocks noGrp="1"/>
          </p:cNvSpPr>
          <p:nvPr>
            <p:ph idx="1"/>
          </p:nvPr>
        </p:nvSpPr>
        <p:spPr>
          <a:xfrm>
            <a:off x="677863" y="1935805"/>
            <a:ext cx="8596312" cy="3320784"/>
          </a:xfrm>
        </p:spPr>
        <p:txBody>
          <a:bodyPr/>
          <a:lstStyle/>
          <a:p>
            <a:pPr eaLnBrk="1" hangingPunct="1">
              <a:defRPr/>
            </a:pPr>
            <a:r>
              <a:rPr lang="en-US" sz="2800" dirty="0"/>
              <a:t>Make passwords hard to guess</a:t>
            </a:r>
          </a:p>
          <a:p>
            <a:pPr eaLnBrk="1" hangingPunct="1">
              <a:defRPr/>
            </a:pPr>
            <a:r>
              <a:rPr lang="en-US" sz="2800" dirty="0"/>
              <a:t>Keep up to date with your account and privacy settings</a:t>
            </a:r>
          </a:p>
          <a:p>
            <a:pPr eaLnBrk="1" hangingPunct="1">
              <a:defRPr/>
            </a:pPr>
            <a:r>
              <a:rPr lang="en-US" sz="2800" dirty="0"/>
              <a:t>Be cautious of what you say</a:t>
            </a:r>
          </a:p>
          <a:p>
            <a:pPr eaLnBrk="1" hangingPunct="1">
              <a:defRPr/>
            </a:pPr>
            <a:r>
              <a:rPr lang="en-US" sz="2800" dirty="0"/>
              <a:t>For more information: </a:t>
            </a:r>
          </a:p>
          <a:p>
            <a:pPr lvl="1" eaLnBrk="1" hangingPunct="1">
              <a:defRPr/>
            </a:pPr>
            <a:r>
              <a:rPr lang="en-US" sz="2800" dirty="0"/>
              <a:t>www.mediasmarts.ca</a:t>
            </a:r>
          </a:p>
          <a:p>
            <a:pPr marL="0" indent="0" eaLnBrk="1" hangingPunct="1">
              <a:buFont typeface="Wingdings 3" panose="05040102010807070707" pitchFamily="18" charset="2"/>
              <a:buNone/>
              <a:defRPr/>
            </a:pPr>
            <a:endParaRPr lang="en-US" dirty="0"/>
          </a:p>
        </p:txBody>
      </p:sp>
      <p:pic>
        <p:nvPicPr>
          <p:cNvPr id="12" name="Picture 11">
            <a:extLst>
              <a:ext uri="{FF2B5EF4-FFF2-40B4-BE49-F238E27FC236}">
                <a16:creationId xmlns:a16="http://schemas.microsoft.com/office/drawing/2014/main" id="{FF45A605-70AD-FA0F-378B-8577EDB62929}"/>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6389775" y="2685090"/>
            <a:ext cx="4258387" cy="307735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5">
                                            <p:txEl>
                                              <p:pRg st="4" end="4"/>
                                            </p:txEl>
                                          </p:spTgt>
                                        </p:tgtEl>
                                        <p:attrNameLst>
                                          <p:attrName>style.visibility</p:attrName>
                                        </p:attrNameLst>
                                      </p:cBhvr>
                                      <p:to>
                                        <p:strVal val="visible"/>
                                      </p:to>
                                    </p:set>
                                    <p:animEffect transition="in" filter="fade">
                                      <p:cBhvr>
                                        <p:cTn id="25"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a:extLst>
              <a:ext uri="{FF2B5EF4-FFF2-40B4-BE49-F238E27FC236}">
                <a16:creationId xmlns:a16="http://schemas.microsoft.com/office/drawing/2014/main" id="{A8E9E108-C2D0-77E3-4BC9-C3CDB8DC1889}"/>
              </a:ext>
            </a:extLst>
          </p:cNvPr>
          <p:cNvSpPr>
            <a:spLocks noGrp="1"/>
          </p:cNvSpPr>
          <p:nvPr>
            <p:ph type="title"/>
          </p:nvPr>
        </p:nvSpPr>
        <p:spPr/>
        <p:txBody>
          <a:bodyPr/>
          <a:lstStyle/>
          <a:p>
            <a:pPr eaLnBrk="1" hangingPunct="1"/>
            <a:r>
              <a:rPr lang="en-US" altLang="en-US" dirty="0"/>
              <a:t>Romantic Relationships Activity</a:t>
            </a:r>
          </a:p>
        </p:txBody>
      </p:sp>
      <p:sp>
        <p:nvSpPr>
          <p:cNvPr id="43011" name="Content Placeholder 3">
            <a:extLst>
              <a:ext uri="{FF2B5EF4-FFF2-40B4-BE49-F238E27FC236}">
                <a16:creationId xmlns:a16="http://schemas.microsoft.com/office/drawing/2014/main" id="{4E7DABD6-3DC1-44C1-E12A-782B31D1BC4F}"/>
              </a:ext>
            </a:extLst>
          </p:cNvPr>
          <p:cNvSpPr>
            <a:spLocks noGrp="1"/>
          </p:cNvSpPr>
          <p:nvPr>
            <p:ph idx="1"/>
          </p:nvPr>
        </p:nvSpPr>
        <p:spPr>
          <a:xfrm>
            <a:off x="677863" y="2541319"/>
            <a:ext cx="8596312" cy="3099460"/>
          </a:xfrm>
        </p:spPr>
        <p:txBody>
          <a:bodyPr/>
          <a:lstStyle/>
          <a:p>
            <a:pPr eaLnBrk="1" hangingPunct="1"/>
            <a:r>
              <a:rPr lang="en-US" altLang="en-US" sz="2800" dirty="0"/>
              <a:t>Dr. Lew’s Love Line </a:t>
            </a:r>
            <a:br>
              <a:rPr lang="en-US" altLang="en-US" sz="2800" dirty="0"/>
            </a:br>
            <a:r>
              <a:rPr lang="en-US" altLang="en-US" sz="2800" dirty="0"/>
              <a:t>“Positive Relationships”</a:t>
            </a:r>
          </a:p>
          <a:p>
            <a:pPr eaLnBrk="1" hangingPunct="1"/>
            <a:endParaRPr lang="en-US" altLang="en-US" dirty="0"/>
          </a:p>
        </p:txBody>
      </p:sp>
      <p:pic>
        <p:nvPicPr>
          <p:cNvPr id="3" name="Graphic 2">
            <a:extLst>
              <a:ext uri="{FF2B5EF4-FFF2-40B4-BE49-F238E27FC236}">
                <a16:creationId xmlns:a16="http://schemas.microsoft.com/office/drawing/2014/main" id="{313D3DFA-7830-B899-CC94-E12B9D12984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717295" y="1330570"/>
            <a:ext cx="4000155" cy="4697411"/>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a:extLst>
              <a:ext uri="{FF2B5EF4-FFF2-40B4-BE49-F238E27FC236}">
                <a16:creationId xmlns:a16="http://schemas.microsoft.com/office/drawing/2014/main" id="{02AF489E-D2FA-A6D4-A55E-282B1B1D0897}"/>
              </a:ext>
            </a:extLst>
          </p:cNvPr>
          <p:cNvSpPr>
            <a:spLocks noGrp="1"/>
          </p:cNvSpPr>
          <p:nvPr>
            <p:ph type="title"/>
          </p:nvPr>
        </p:nvSpPr>
        <p:spPr>
          <a:xfrm>
            <a:off x="344384" y="1"/>
            <a:ext cx="8929791" cy="1142888"/>
          </a:xfrm>
        </p:spPr>
        <p:txBody>
          <a:bodyPr>
            <a:normAutofit/>
          </a:bodyPr>
          <a:lstStyle/>
          <a:p>
            <a:pPr eaLnBrk="1" hangingPunct="1"/>
            <a:r>
              <a:rPr lang="en-US" altLang="en-US" dirty="0"/>
              <a:t>Consent</a:t>
            </a:r>
          </a:p>
        </p:txBody>
      </p:sp>
      <p:sp>
        <p:nvSpPr>
          <p:cNvPr id="3" name="Content Placeholder 2">
            <a:extLst>
              <a:ext uri="{FF2B5EF4-FFF2-40B4-BE49-F238E27FC236}">
                <a16:creationId xmlns:a16="http://schemas.microsoft.com/office/drawing/2014/main" id="{C33F64A9-6C52-72A4-CE6C-7AA17FD66826}"/>
              </a:ext>
            </a:extLst>
          </p:cNvPr>
          <p:cNvSpPr>
            <a:spLocks noGrp="1"/>
          </p:cNvSpPr>
          <p:nvPr>
            <p:ph idx="1"/>
          </p:nvPr>
        </p:nvSpPr>
        <p:spPr>
          <a:xfrm>
            <a:off x="344384" y="1374775"/>
            <a:ext cx="10094025" cy="4978400"/>
          </a:xfrm>
        </p:spPr>
        <p:txBody>
          <a:bodyPr/>
          <a:lstStyle/>
          <a:p>
            <a:pPr eaLnBrk="1" hangingPunct="1">
              <a:defRPr/>
            </a:pPr>
            <a:r>
              <a:rPr lang="en-US" sz="2000" dirty="0"/>
              <a:t>Consent: What does it generally mean?</a:t>
            </a:r>
          </a:p>
          <a:p>
            <a:pPr lvl="1" eaLnBrk="1" hangingPunct="1">
              <a:defRPr/>
            </a:pPr>
            <a:r>
              <a:rPr lang="en-US" sz="2000" dirty="0"/>
              <a:t>To agree to do or allow something </a:t>
            </a:r>
          </a:p>
          <a:p>
            <a:pPr lvl="1" eaLnBrk="1" hangingPunct="1">
              <a:defRPr/>
            </a:pPr>
            <a:r>
              <a:rPr lang="en-US" sz="2000" dirty="0"/>
              <a:t>To give permission for something to happen or be done</a:t>
            </a:r>
          </a:p>
          <a:p>
            <a:pPr eaLnBrk="1" hangingPunct="1">
              <a:defRPr/>
            </a:pPr>
            <a:endParaRPr lang="en-US" sz="2000" dirty="0"/>
          </a:p>
          <a:p>
            <a:pPr eaLnBrk="1" hangingPunct="1">
              <a:defRPr/>
            </a:pPr>
            <a:r>
              <a:rPr lang="en-US" sz="2000" dirty="0"/>
              <a:t>Social Media Consent: </a:t>
            </a:r>
          </a:p>
          <a:p>
            <a:pPr lvl="1" eaLnBrk="1" hangingPunct="1">
              <a:defRPr/>
            </a:pPr>
            <a:r>
              <a:rPr lang="en-US" sz="2000" dirty="0"/>
              <a:t>What are some ways people share pictures online? </a:t>
            </a:r>
          </a:p>
          <a:p>
            <a:pPr lvl="1" eaLnBrk="1" hangingPunct="1">
              <a:defRPr/>
            </a:pPr>
            <a:r>
              <a:rPr lang="en-US" sz="2000" dirty="0"/>
              <a:t>Always ask before sharing a photo with others online. </a:t>
            </a:r>
          </a:p>
          <a:p>
            <a:pPr lvl="1" eaLnBrk="1" hangingPunct="1">
              <a:defRPr/>
            </a:pPr>
            <a:r>
              <a:rPr lang="en-US" sz="2000" dirty="0"/>
              <a:t>You should not take a picture of someone and post it online without their consent. </a:t>
            </a:r>
          </a:p>
          <a:p>
            <a:pPr marL="0" indent="0" algn="ctr" eaLnBrk="1" hangingPunct="1">
              <a:buFont typeface="Wingdings 3" panose="05040102010807070707" pitchFamily="18" charset="2"/>
              <a:buNone/>
              <a:defRPr/>
            </a:pPr>
            <a:br>
              <a:rPr lang="en-US" sz="2000" b="1" i="1" dirty="0"/>
            </a:br>
            <a:r>
              <a:rPr lang="en-US" sz="2000" b="1" i="1" dirty="0"/>
              <a:t>It is illegal in Canada to distribute intimate images without consent*</a:t>
            </a:r>
          </a:p>
          <a:p>
            <a:pPr eaLnBrk="1" hangingPunct="1">
              <a:defRPr/>
            </a:pPr>
            <a:endParaRPr lang="en-US" dirty="0"/>
          </a:p>
        </p:txBody>
      </p:sp>
      <p:sp>
        <p:nvSpPr>
          <p:cNvPr id="2" name="Freeform: Shape 1">
            <a:extLst>
              <a:ext uri="{FF2B5EF4-FFF2-40B4-BE49-F238E27FC236}">
                <a16:creationId xmlns:a16="http://schemas.microsoft.com/office/drawing/2014/main" id="{00A2C7C0-7A23-F618-D488-794C6A571BF5}"/>
              </a:ext>
            </a:extLst>
          </p:cNvPr>
          <p:cNvSpPr/>
          <p:nvPr/>
        </p:nvSpPr>
        <p:spPr>
          <a:xfrm rot="402849">
            <a:off x="8675205" y="490594"/>
            <a:ext cx="514350" cy="514350"/>
          </a:xfrm>
          <a:custGeom>
            <a:avLst/>
            <a:gdLst>
              <a:gd name="connsiteX0" fmla="*/ 0 w 514350"/>
              <a:gd name="connsiteY0" fmla="*/ 0 h 514350"/>
              <a:gd name="connsiteX1" fmla="*/ 0 w 514350"/>
              <a:gd name="connsiteY1" fmla="*/ 514350 h 514350"/>
              <a:gd name="connsiteX2" fmla="*/ 514350 w 514350"/>
              <a:gd name="connsiteY2" fmla="*/ 514350 h 514350"/>
              <a:gd name="connsiteX3" fmla="*/ 514350 w 514350"/>
              <a:gd name="connsiteY3" fmla="*/ 0 h 514350"/>
              <a:gd name="connsiteX4" fmla="*/ 457200 w 514350"/>
              <a:gd name="connsiteY4" fmla="*/ 457200 h 514350"/>
              <a:gd name="connsiteX5" fmla="*/ 57150 w 514350"/>
              <a:gd name="connsiteY5" fmla="*/ 457200 h 514350"/>
              <a:gd name="connsiteX6" fmla="*/ 57150 w 514350"/>
              <a:gd name="connsiteY6" fmla="*/ 57150 h 514350"/>
              <a:gd name="connsiteX7" fmla="*/ 457200 w 514350"/>
              <a:gd name="connsiteY7" fmla="*/ 57150 h 514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4350" h="514350">
                <a:moveTo>
                  <a:pt x="0" y="0"/>
                </a:moveTo>
                <a:lnTo>
                  <a:pt x="0" y="514350"/>
                </a:lnTo>
                <a:lnTo>
                  <a:pt x="514350" y="514350"/>
                </a:lnTo>
                <a:lnTo>
                  <a:pt x="514350" y="0"/>
                </a:lnTo>
                <a:close/>
                <a:moveTo>
                  <a:pt x="457200" y="457200"/>
                </a:moveTo>
                <a:lnTo>
                  <a:pt x="57150" y="457200"/>
                </a:lnTo>
                <a:lnTo>
                  <a:pt x="57150" y="57150"/>
                </a:lnTo>
                <a:lnTo>
                  <a:pt x="457200" y="57150"/>
                </a:lnTo>
                <a:close/>
              </a:path>
            </a:pathLst>
          </a:custGeom>
          <a:solidFill>
            <a:srgbClr val="000000"/>
          </a:solidFill>
          <a:ln w="9525" cap="flat">
            <a:noFill/>
            <a:prstDash val="solid"/>
            <a:miter/>
          </a:ln>
        </p:spPr>
        <p:txBody>
          <a:bodyPr rtlCol="0" anchor="ctr"/>
          <a:lstStyle/>
          <a:p>
            <a:endParaRPr lang="en-US"/>
          </a:p>
        </p:txBody>
      </p:sp>
      <p:sp>
        <p:nvSpPr>
          <p:cNvPr id="4" name="Freeform: Shape 3">
            <a:extLst>
              <a:ext uri="{FF2B5EF4-FFF2-40B4-BE49-F238E27FC236}">
                <a16:creationId xmlns:a16="http://schemas.microsoft.com/office/drawing/2014/main" id="{6BD38B78-61FA-9A2D-C5F9-D1B9EC4355B7}"/>
              </a:ext>
            </a:extLst>
          </p:cNvPr>
          <p:cNvSpPr/>
          <p:nvPr/>
        </p:nvSpPr>
        <p:spPr>
          <a:xfrm rot="402849">
            <a:off x="8765719" y="607957"/>
            <a:ext cx="336099" cy="256193"/>
          </a:xfrm>
          <a:custGeom>
            <a:avLst/>
            <a:gdLst>
              <a:gd name="connsiteX0" fmla="*/ 336099 w 336099"/>
              <a:gd name="connsiteY0" fmla="*/ 40815 h 256193"/>
              <a:gd name="connsiteX1" fmla="*/ 296094 w 336099"/>
              <a:gd name="connsiteY1" fmla="*/ 0 h 256193"/>
              <a:gd name="connsiteX2" fmla="*/ 116710 w 336099"/>
              <a:gd name="connsiteY2" fmla="*/ 175784 h 256193"/>
              <a:gd name="connsiteX3" fmla="*/ 40415 w 336099"/>
              <a:gd name="connsiteY3" fmla="*/ 99489 h 256193"/>
              <a:gd name="connsiteX4" fmla="*/ 0 w 336099"/>
              <a:gd name="connsiteY4" fmla="*/ 139894 h 256193"/>
              <a:gd name="connsiteX5" fmla="*/ 116300 w 336099"/>
              <a:gd name="connsiteY5" fmla="*/ 256194 h 256193"/>
              <a:gd name="connsiteX6" fmla="*/ 336099 w 336099"/>
              <a:gd name="connsiteY6" fmla="*/ 40815 h 256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6099" h="256193">
                <a:moveTo>
                  <a:pt x="336099" y="40815"/>
                </a:moveTo>
                <a:lnTo>
                  <a:pt x="296094" y="0"/>
                </a:lnTo>
                <a:lnTo>
                  <a:pt x="116710" y="175784"/>
                </a:lnTo>
                <a:lnTo>
                  <a:pt x="40415" y="99489"/>
                </a:lnTo>
                <a:lnTo>
                  <a:pt x="0" y="139894"/>
                </a:lnTo>
                <a:lnTo>
                  <a:pt x="116300" y="256194"/>
                </a:lnTo>
                <a:lnTo>
                  <a:pt x="336099" y="40815"/>
                </a:lnTo>
                <a:close/>
              </a:path>
            </a:pathLst>
          </a:custGeom>
          <a:solidFill>
            <a:srgbClr val="055B4A"/>
          </a:solidFill>
          <a:ln w="9525" cap="flat">
            <a:noFill/>
            <a:prstDash val="solid"/>
            <a:miter/>
          </a:ln>
        </p:spPr>
        <p:txBody>
          <a:bodyPr rtlCol="0" anchor="ctr"/>
          <a:lstStyle/>
          <a:p>
            <a:endParaRPr lang="en-US"/>
          </a:p>
        </p:txBody>
      </p:sp>
      <p:sp>
        <p:nvSpPr>
          <p:cNvPr id="5" name="Freeform: Shape 4">
            <a:extLst>
              <a:ext uri="{FF2B5EF4-FFF2-40B4-BE49-F238E27FC236}">
                <a16:creationId xmlns:a16="http://schemas.microsoft.com/office/drawing/2014/main" id="{4E85BDA0-1F1C-C1E9-7D85-F7014FDA07B7}"/>
              </a:ext>
            </a:extLst>
          </p:cNvPr>
          <p:cNvSpPr/>
          <p:nvPr/>
        </p:nvSpPr>
        <p:spPr>
          <a:xfrm rot="402849">
            <a:off x="8609022" y="1052792"/>
            <a:ext cx="514350" cy="514350"/>
          </a:xfrm>
          <a:custGeom>
            <a:avLst/>
            <a:gdLst>
              <a:gd name="connsiteX0" fmla="*/ 0 w 514350"/>
              <a:gd name="connsiteY0" fmla="*/ 0 h 514350"/>
              <a:gd name="connsiteX1" fmla="*/ 0 w 514350"/>
              <a:gd name="connsiteY1" fmla="*/ 514350 h 514350"/>
              <a:gd name="connsiteX2" fmla="*/ 514350 w 514350"/>
              <a:gd name="connsiteY2" fmla="*/ 514350 h 514350"/>
              <a:gd name="connsiteX3" fmla="*/ 514350 w 514350"/>
              <a:gd name="connsiteY3" fmla="*/ 0 h 514350"/>
              <a:gd name="connsiteX4" fmla="*/ 457200 w 514350"/>
              <a:gd name="connsiteY4" fmla="*/ 457200 h 514350"/>
              <a:gd name="connsiteX5" fmla="*/ 57150 w 514350"/>
              <a:gd name="connsiteY5" fmla="*/ 457200 h 514350"/>
              <a:gd name="connsiteX6" fmla="*/ 57150 w 514350"/>
              <a:gd name="connsiteY6" fmla="*/ 57150 h 514350"/>
              <a:gd name="connsiteX7" fmla="*/ 457200 w 514350"/>
              <a:gd name="connsiteY7" fmla="*/ 57150 h 514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4350" h="514350">
                <a:moveTo>
                  <a:pt x="0" y="0"/>
                </a:moveTo>
                <a:lnTo>
                  <a:pt x="0" y="514350"/>
                </a:lnTo>
                <a:lnTo>
                  <a:pt x="514350" y="514350"/>
                </a:lnTo>
                <a:lnTo>
                  <a:pt x="514350" y="0"/>
                </a:lnTo>
                <a:close/>
                <a:moveTo>
                  <a:pt x="457200" y="457200"/>
                </a:moveTo>
                <a:lnTo>
                  <a:pt x="57150" y="457200"/>
                </a:lnTo>
                <a:lnTo>
                  <a:pt x="57150" y="57150"/>
                </a:lnTo>
                <a:lnTo>
                  <a:pt x="457200" y="57150"/>
                </a:lnTo>
                <a:close/>
              </a:path>
            </a:pathLst>
          </a:custGeom>
          <a:solidFill>
            <a:srgbClr val="000000"/>
          </a:solidFill>
          <a:ln w="9525" cap="flat">
            <a:noFill/>
            <a:prstDash val="solid"/>
            <a:miter/>
          </a:ln>
        </p:spPr>
        <p:txBody>
          <a:bodyPr rtlCol="0" anchor="ctr"/>
          <a:lstStyle/>
          <a:p>
            <a:endParaRPr lang="en-US"/>
          </a:p>
        </p:txBody>
      </p:sp>
      <p:sp>
        <p:nvSpPr>
          <p:cNvPr id="6" name="TextBox 5">
            <a:extLst>
              <a:ext uri="{FF2B5EF4-FFF2-40B4-BE49-F238E27FC236}">
                <a16:creationId xmlns:a16="http://schemas.microsoft.com/office/drawing/2014/main" id="{BBD36704-0E3F-D220-8D1B-B1D15E1B3730}"/>
              </a:ext>
            </a:extLst>
          </p:cNvPr>
          <p:cNvSpPr txBox="1"/>
          <p:nvPr/>
        </p:nvSpPr>
        <p:spPr>
          <a:xfrm rot="402849">
            <a:off x="9276151" y="659554"/>
            <a:ext cx="1860707" cy="369332"/>
          </a:xfrm>
          <a:prstGeom prst="rect">
            <a:avLst/>
          </a:prstGeom>
          <a:noFill/>
        </p:spPr>
        <p:txBody>
          <a:bodyPr wrap="square" rtlCol="0">
            <a:spAutoFit/>
          </a:bodyPr>
          <a:lstStyle/>
          <a:p>
            <a:r>
              <a:rPr lang="en-US" b="1" dirty="0">
                <a:solidFill>
                  <a:srgbClr val="055B4A"/>
                </a:solidFill>
                <a:latin typeface="Arial" panose="020B0604020202020204" pitchFamily="34" charset="0"/>
                <a:cs typeface="Arial" panose="020B0604020202020204" pitchFamily="34" charset="0"/>
              </a:rPr>
              <a:t>YES</a:t>
            </a:r>
          </a:p>
        </p:txBody>
      </p:sp>
      <p:sp>
        <p:nvSpPr>
          <p:cNvPr id="7" name="TextBox 6">
            <a:extLst>
              <a:ext uri="{FF2B5EF4-FFF2-40B4-BE49-F238E27FC236}">
                <a16:creationId xmlns:a16="http://schemas.microsoft.com/office/drawing/2014/main" id="{3EEB2E05-7547-287D-9687-831E16BE6705}"/>
              </a:ext>
            </a:extLst>
          </p:cNvPr>
          <p:cNvSpPr txBox="1"/>
          <p:nvPr/>
        </p:nvSpPr>
        <p:spPr>
          <a:xfrm rot="402849">
            <a:off x="9209050" y="1250395"/>
            <a:ext cx="1860707" cy="369332"/>
          </a:xfrm>
          <a:prstGeom prst="rect">
            <a:avLst/>
          </a:prstGeom>
          <a:noFill/>
        </p:spPr>
        <p:txBody>
          <a:bodyPr wrap="square" rtlCol="0">
            <a:spAutoFit/>
          </a:bodyPr>
          <a:lstStyle/>
          <a:p>
            <a:r>
              <a:rPr lang="en-US" b="1" dirty="0">
                <a:solidFill>
                  <a:srgbClr val="FF0000"/>
                </a:solidFill>
                <a:latin typeface="Arial" panose="020B0604020202020204" pitchFamily="34" charset="0"/>
                <a:cs typeface="Arial" panose="020B0604020202020204" pitchFamily="34" charset="0"/>
              </a:rPr>
              <a:t>NO</a:t>
            </a:r>
          </a:p>
        </p:txBody>
      </p:sp>
      <p:sp>
        <p:nvSpPr>
          <p:cNvPr id="8" name="Rectangle: Rounded Corners 7">
            <a:extLst>
              <a:ext uri="{FF2B5EF4-FFF2-40B4-BE49-F238E27FC236}">
                <a16:creationId xmlns:a16="http://schemas.microsoft.com/office/drawing/2014/main" id="{E8237B1B-DA34-FE39-21B0-789984F58C4D}"/>
              </a:ext>
            </a:extLst>
          </p:cNvPr>
          <p:cNvSpPr/>
          <p:nvPr/>
        </p:nvSpPr>
        <p:spPr>
          <a:xfrm rot="402849">
            <a:off x="8368954" y="337817"/>
            <a:ext cx="1702052" cy="1457607"/>
          </a:xfrm>
          <a:prstGeom prst="roundRect">
            <a:avLst/>
          </a:prstGeom>
          <a:noFill/>
          <a:ln>
            <a:solidFill>
              <a:srgbClr val="055B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a:extLst>
              <a:ext uri="{FF2B5EF4-FFF2-40B4-BE49-F238E27FC236}">
                <a16:creationId xmlns:a16="http://schemas.microsoft.com/office/drawing/2014/main" id="{66810C2B-F450-F352-04A0-D1C1C6DBF3A9}"/>
              </a:ext>
            </a:extLst>
          </p:cNvPr>
          <p:cNvSpPr>
            <a:spLocks noGrp="1"/>
          </p:cNvSpPr>
          <p:nvPr>
            <p:ph type="title"/>
          </p:nvPr>
        </p:nvSpPr>
        <p:spPr/>
        <p:txBody>
          <a:bodyPr/>
          <a:lstStyle/>
          <a:p>
            <a:pPr eaLnBrk="1" hangingPunct="1"/>
            <a:r>
              <a:rPr lang="en-US" altLang="en-US" dirty="0"/>
              <a:t>Sexual Consent </a:t>
            </a:r>
          </a:p>
        </p:txBody>
      </p:sp>
      <p:sp>
        <p:nvSpPr>
          <p:cNvPr id="3" name="Content Placeholder 2">
            <a:extLst>
              <a:ext uri="{FF2B5EF4-FFF2-40B4-BE49-F238E27FC236}">
                <a16:creationId xmlns:a16="http://schemas.microsoft.com/office/drawing/2014/main" id="{CBB15B9A-8331-A8C1-2F2F-C64453F694A3}"/>
              </a:ext>
            </a:extLst>
          </p:cNvPr>
          <p:cNvSpPr>
            <a:spLocks noGrp="1"/>
          </p:cNvSpPr>
          <p:nvPr>
            <p:ph idx="1"/>
          </p:nvPr>
        </p:nvSpPr>
        <p:spPr>
          <a:xfrm>
            <a:off x="677863" y="1626919"/>
            <a:ext cx="9748672" cy="4168240"/>
          </a:xfrm>
        </p:spPr>
        <p:txBody>
          <a:bodyPr/>
          <a:lstStyle/>
          <a:p>
            <a:pPr eaLnBrk="1" hangingPunct="1"/>
            <a:r>
              <a:rPr lang="en-US" altLang="en-US" sz="2800" dirty="0"/>
              <a:t>What can affect sexual consent decisions?</a:t>
            </a:r>
          </a:p>
          <a:p>
            <a:pPr lvl="1" eaLnBrk="1" hangingPunct="1"/>
            <a:r>
              <a:rPr lang="en-US" altLang="en-US" sz="2800" dirty="0"/>
              <a:t>The effect of alcohol*</a:t>
            </a:r>
          </a:p>
          <a:p>
            <a:pPr lvl="1" eaLnBrk="1" hangingPunct="1"/>
            <a:r>
              <a:rPr lang="en-US" altLang="en-US" sz="2800" dirty="0"/>
              <a:t>People can change their minds</a:t>
            </a:r>
          </a:p>
          <a:p>
            <a:pPr lvl="1" eaLnBrk="1" hangingPunct="1"/>
            <a:r>
              <a:rPr lang="en-US" altLang="en-US" sz="2800" dirty="0"/>
              <a:t>Respect decisions without pressuring your partner</a:t>
            </a:r>
          </a:p>
          <a:p>
            <a:pPr eaLnBrk="1" hangingPunct="1"/>
            <a:endParaRPr lang="en-US" altLang="en-US" sz="2800" dirty="0"/>
          </a:p>
          <a:p>
            <a:pPr eaLnBrk="1" hangingPunct="1"/>
            <a:r>
              <a:rPr lang="en-US" altLang="en-US" sz="2800" dirty="0"/>
              <a:t>Stay true to self and your own morals, values, and beliefs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a:extLst>
              <a:ext uri="{FF2B5EF4-FFF2-40B4-BE49-F238E27FC236}">
                <a16:creationId xmlns:a16="http://schemas.microsoft.com/office/drawing/2014/main" id="{63474F87-86F8-6656-52B9-EC86541AE533}"/>
              </a:ext>
            </a:extLst>
          </p:cNvPr>
          <p:cNvSpPr>
            <a:spLocks noGrp="1"/>
          </p:cNvSpPr>
          <p:nvPr>
            <p:ph type="title"/>
          </p:nvPr>
        </p:nvSpPr>
        <p:spPr/>
        <p:txBody>
          <a:bodyPr/>
          <a:lstStyle/>
          <a:p>
            <a:pPr eaLnBrk="1" hangingPunct="1"/>
            <a:r>
              <a:rPr lang="en-US" altLang="en-US" dirty="0"/>
              <a:t>Sexual Health Scenarios Online </a:t>
            </a:r>
          </a:p>
        </p:txBody>
      </p:sp>
      <p:sp>
        <p:nvSpPr>
          <p:cNvPr id="49155" name="Content Placeholder 2">
            <a:extLst>
              <a:ext uri="{FF2B5EF4-FFF2-40B4-BE49-F238E27FC236}">
                <a16:creationId xmlns:a16="http://schemas.microsoft.com/office/drawing/2014/main" id="{71F9CA52-0905-52B5-5B24-950AD32C9FAC}"/>
              </a:ext>
            </a:extLst>
          </p:cNvPr>
          <p:cNvSpPr>
            <a:spLocks noGrp="1"/>
          </p:cNvSpPr>
          <p:nvPr>
            <p:ph idx="1"/>
          </p:nvPr>
        </p:nvSpPr>
        <p:spPr>
          <a:xfrm>
            <a:off x="677863" y="1828800"/>
            <a:ext cx="8596312" cy="3859481"/>
          </a:xfrm>
        </p:spPr>
        <p:txBody>
          <a:bodyPr/>
          <a:lstStyle/>
          <a:p>
            <a:pPr eaLnBrk="1" hangingPunct="1"/>
            <a:r>
              <a:rPr lang="en-US" altLang="en-US" sz="2800" dirty="0"/>
              <a:t>Consider these modern-day scenarios:</a:t>
            </a:r>
          </a:p>
          <a:p>
            <a:pPr lvl="1" eaLnBrk="1" hangingPunct="1"/>
            <a:r>
              <a:rPr lang="en-US" altLang="en-US" sz="2800" dirty="0"/>
              <a:t>‘Sexting’ </a:t>
            </a:r>
          </a:p>
          <a:p>
            <a:pPr lvl="1" eaLnBrk="1" hangingPunct="1"/>
            <a:r>
              <a:rPr lang="en-US" altLang="en-US" sz="2800" dirty="0"/>
              <a:t>If someone asks you for a picture, how </a:t>
            </a:r>
            <a:br>
              <a:rPr lang="en-US" altLang="en-US" sz="2800" dirty="0"/>
            </a:br>
            <a:r>
              <a:rPr lang="en-US" altLang="en-US" sz="2800" dirty="0"/>
              <a:t>can you respond? </a:t>
            </a:r>
          </a:p>
          <a:p>
            <a:pPr lvl="1" eaLnBrk="1" hangingPunct="1"/>
            <a:r>
              <a:rPr lang="en-US" altLang="en-US" sz="2800" dirty="0"/>
              <a:t>If someone sends you a picture, how </a:t>
            </a:r>
            <a:br>
              <a:rPr lang="en-US" altLang="en-US" sz="2800" dirty="0"/>
            </a:br>
            <a:r>
              <a:rPr lang="en-US" altLang="en-US" sz="2800" dirty="0"/>
              <a:t>can you respond?</a:t>
            </a:r>
          </a:p>
          <a:p>
            <a:pPr lvl="1" eaLnBrk="1" hangingPunct="1"/>
            <a:r>
              <a:rPr lang="en-US" altLang="en-US" sz="2800" dirty="0"/>
              <a:t>Is this safe?</a:t>
            </a:r>
          </a:p>
          <a:p>
            <a:pPr eaLnBrk="1" hangingPunct="1"/>
            <a:endParaRPr lang="en-US" altLang="en-US" dirty="0"/>
          </a:p>
        </p:txBody>
      </p:sp>
      <p:pic>
        <p:nvPicPr>
          <p:cNvPr id="3" name="Graphic 2">
            <a:extLst>
              <a:ext uri="{FF2B5EF4-FFF2-40B4-BE49-F238E27FC236}">
                <a16:creationId xmlns:a16="http://schemas.microsoft.com/office/drawing/2014/main" id="{B2F04F22-0CD0-D633-3F39-663EE5A4235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538579" y="1995054"/>
            <a:ext cx="3151933" cy="3330719"/>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a:extLst>
              <a:ext uri="{FF2B5EF4-FFF2-40B4-BE49-F238E27FC236}">
                <a16:creationId xmlns:a16="http://schemas.microsoft.com/office/drawing/2014/main" id="{AB9706E1-23C0-AEB2-7CBE-207B784D4DD0}"/>
              </a:ext>
            </a:extLst>
          </p:cNvPr>
          <p:cNvSpPr>
            <a:spLocks noGrp="1"/>
          </p:cNvSpPr>
          <p:nvPr>
            <p:ph type="title"/>
          </p:nvPr>
        </p:nvSpPr>
        <p:spPr/>
        <p:txBody>
          <a:bodyPr/>
          <a:lstStyle/>
          <a:p>
            <a:pPr eaLnBrk="1" hangingPunct="1"/>
            <a:r>
              <a:rPr lang="en-US" altLang="en-US" dirty="0"/>
              <a:t>Smart Cell Phone Use</a:t>
            </a:r>
          </a:p>
        </p:txBody>
      </p:sp>
      <p:sp>
        <p:nvSpPr>
          <p:cNvPr id="3" name="Content Placeholder 2">
            <a:extLst>
              <a:ext uri="{FF2B5EF4-FFF2-40B4-BE49-F238E27FC236}">
                <a16:creationId xmlns:a16="http://schemas.microsoft.com/office/drawing/2014/main" id="{B6255064-E079-2FD7-2CCA-D3910C5BBC15}"/>
              </a:ext>
            </a:extLst>
          </p:cNvPr>
          <p:cNvSpPr>
            <a:spLocks noGrp="1"/>
          </p:cNvSpPr>
          <p:nvPr>
            <p:ph idx="1"/>
          </p:nvPr>
        </p:nvSpPr>
        <p:spPr>
          <a:xfrm>
            <a:off x="688976" y="1472540"/>
            <a:ext cx="8596312" cy="4415662"/>
          </a:xfrm>
        </p:spPr>
        <p:txBody>
          <a:bodyPr/>
          <a:lstStyle/>
          <a:p>
            <a:pPr eaLnBrk="1" hangingPunct="1"/>
            <a:r>
              <a:rPr lang="en-US" altLang="en-US" sz="2800" dirty="0"/>
              <a:t>Set up a phone password with your parents and keep it private from others</a:t>
            </a:r>
            <a:br>
              <a:rPr lang="en-US" altLang="en-US" sz="2800" dirty="0"/>
            </a:br>
            <a:endParaRPr lang="en-US" altLang="en-US" sz="2800" dirty="0"/>
          </a:p>
          <a:p>
            <a:pPr eaLnBrk="1" hangingPunct="1"/>
            <a:r>
              <a:rPr lang="en-US" altLang="en-US" sz="2800" dirty="0"/>
              <a:t>Take time to think “would I say this in real life?”</a:t>
            </a:r>
            <a:br>
              <a:rPr lang="en-US" altLang="en-US" sz="2800" dirty="0"/>
            </a:br>
            <a:r>
              <a:rPr lang="en-US" altLang="en-US" sz="2800" dirty="0"/>
              <a:t>– </a:t>
            </a:r>
            <a:r>
              <a:rPr lang="en-US" altLang="en-US" sz="2800" b="1" i="1" dirty="0"/>
              <a:t>think before you post </a:t>
            </a:r>
            <a:br>
              <a:rPr lang="en-US" altLang="en-US" sz="2800" dirty="0"/>
            </a:br>
            <a:endParaRPr lang="en-US" altLang="en-US" sz="2800" dirty="0"/>
          </a:p>
          <a:p>
            <a:pPr eaLnBrk="1" hangingPunct="1"/>
            <a:r>
              <a:rPr lang="en-US" altLang="en-US" sz="2800" dirty="0"/>
              <a:t>Tell an adult if you have messages/texts/ notifications from people or numbers you don’t recognize</a:t>
            </a:r>
          </a:p>
          <a:p>
            <a:pPr eaLnBrk="1" hangingPunct="1"/>
            <a:endParaRPr lang="en-US" altLang="en-US" dirty="0"/>
          </a:p>
        </p:txBody>
      </p:sp>
      <p:pic>
        <p:nvPicPr>
          <p:cNvPr id="5" name="Graphic 4">
            <a:extLst>
              <a:ext uri="{FF2B5EF4-FFF2-40B4-BE49-F238E27FC236}">
                <a16:creationId xmlns:a16="http://schemas.microsoft.com/office/drawing/2014/main" id="{F66F060B-E1F5-E7AE-5212-8EFF1A9CB54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918597" y="1349050"/>
            <a:ext cx="3091993" cy="403641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87BBE59-7950-8986-32DB-7E71DC76B6EA}"/>
              </a:ext>
            </a:extLst>
          </p:cNvPr>
          <p:cNvSpPr>
            <a:spLocks noGrp="1"/>
          </p:cNvSpPr>
          <p:nvPr>
            <p:ph idx="1"/>
          </p:nvPr>
        </p:nvSpPr>
        <p:spPr>
          <a:xfrm>
            <a:off x="498765" y="815975"/>
            <a:ext cx="8786524" cy="4633933"/>
          </a:xfrm>
        </p:spPr>
        <p:txBody>
          <a:bodyPr/>
          <a:lstStyle/>
          <a:p>
            <a:pPr eaLnBrk="1" hangingPunct="1"/>
            <a:r>
              <a:rPr lang="en-US" altLang="en-US" sz="2800" dirty="0"/>
              <a:t>Your tone of voice cannot be heard via text/message </a:t>
            </a:r>
            <a:br>
              <a:rPr lang="en-US" altLang="en-US" sz="2800" dirty="0"/>
            </a:br>
            <a:r>
              <a:rPr lang="en-US" altLang="en-US" sz="2800" dirty="0"/>
              <a:t>- things you say can be misunderstood </a:t>
            </a:r>
          </a:p>
          <a:p>
            <a:pPr lvl="1" eaLnBrk="1" hangingPunct="1"/>
            <a:r>
              <a:rPr lang="en-US" altLang="en-US" sz="2800" dirty="0"/>
              <a:t>e.g. think about all the different ways you could read “Yeah, OK”</a:t>
            </a:r>
          </a:p>
          <a:p>
            <a:pPr eaLnBrk="1" hangingPunct="1"/>
            <a:r>
              <a:rPr lang="en-US" altLang="en-US" sz="2800" dirty="0"/>
              <a:t>Use respectful language and pictures</a:t>
            </a:r>
          </a:p>
          <a:p>
            <a:pPr eaLnBrk="1" hangingPunct="1"/>
            <a:r>
              <a:rPr lang="en-US" altLang="en-US" sz="2800" dirty="0"/>
              <a:t>Talk face-to-face for important conversations like:</a:t>
            </a:r>
          </a:p>
          <a:p>
            <a:pPr lvl="2" eaLnBrk="1" hangingPunct="1"/>
            <a:r>
              <a:rPr lang="en-US" altLang="en-US" sz="2800" dirty="0"/>
              <a:t>A Disagreement with a Friend </a:t>
            </a:r>
          </a:p>
          <a:p>
            <a:pPr lvl="2" eaLnBrk="1" hangingPunct="1"/>
            <a:r>
              <a:rPr lang="en-US" altLang="en-US" sz="2800" dirty="0"/>
              <a:t>Breaking up</a:t>
            </a:r>
          </a:p>
          <a:p>
            <a:pPr eaLnBrk="1" hangingPunct="1"/>
            <a:endParaRPr lang="en-US" altLang="en-US" dirty="0"/>
          </a:p>
        </p:txBody>
      </p:sp>
      <p:pic>
        <p:nvPicPr>
          <p:cNvPr id="5" name="Graphic 4">
            <a:extLst>
              <a:ext uri="{FF2B5EF4-FFF2-40B4-BE49-F238E27FC236}">
                <a16:creationId xmlns:a16="http://schemas.microsoft.com/office/drawing/2014/main" id="{6057B8CF-F2C4-E672-DB22-D2865EABF9D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182100" y="2706865"/>
            <a:ext cx="2602860" cy="3397876"/>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a:extLst>
              <a:ext uri="{FF2B5EF4-FFF2-40B4-BE49-F238E27FC236}">
                <a16:creationId xmlns:a16="http://schemas.microsoft.com/office/drawing/2014/main" id="{07198ED8-F9DD-2EC1-7230-315A106C4D8A}"/>
              </a:ext>
            </a:extLst>
          </p:cNvPr>
          <p:cNvSpPr>
            <a:spLocks noGrp="1"/>
          </p:cNvSpPr>
          <p:nvPr>
            <p:ph type="title"/>
          </p:nvPr>
        </p:nvSpPr>
        <p:spPr>
          <a:xfrm>
            <a:off x="558347" y="7110"/>
            <a:ext cx="8715828" cy="1323460"/>
          </a:xfrm>
        </p:spPr>
        <p:txBody>
          <a:bodyPr/>
          <a:lstStyle/>
          <a:p>
            <a:pPr eaLnBrk="1" hangingPunct="1"/>
            <a:r>
              <a:rPr lang="en-US" altLang="en-US" dirty="0"/>
              <a:t>Safety Pledge</a:t>
            </a:r>
          </a:p>
        </p:txBody>
      </p:sp>
      <p:sp>
        <p:nvSpPr>
          <p:cNvPr id="54275" name="Content Placeholder 2">
            <a:extLst>
              <a:ext uri="{FF2B5EF4-FFF2-40B4-BE49-F238E27FC236}">
                <a16:creationId xmlns:a16="http://schemas.microsoft.com/office/drawing/2014/main" id="{ACFC0F8F-F1F4-1690-5325-39F5B13F80F4}"/>
              </a:ext>
            </a:extLst>
          </p:cNvPr>
          <p:cNvSpPr>
            <a:spLocks noGrp="1"/>
          </p:cNvSpPr>
          <p:nvPr>
            <p:ph idx="1"/>
          </p:nvPr>
        </p:nvSpPr>
        <p:spPr>
          <a:xfrm>
            <a:off x="558347" y="1116874"/>
            <a:ext cx="9773186" cy="4850088"/>
          </a:xfrm>
        </p:spPr>
        <p:txBody>
          <a:bodyPr/>
          <a:lstStyle/>
          <a:p>
            <a:pPr eaLnBrk="1" hangingPunct="1"/>
            <a:r>
              <a:rPr lang="en-US" altLang="en-US" sz="2800" dirty="0"/>
              <a:t>Create your own safety pledge regarding cell phone/social media use</a:t>
            </a:r>
          </a:p>
          <a:p>
            <a:pPr eaLnBrk="1" hangingPunct="1"/>
            <a:r>
              <a:rPr lang="en-US" altLang="en-US" sz="2800" dirty="0"/>
              <a:t>Examples of points you may want to include in a safety pledge:</a:t>
            </a:r>
          </a:p>
          <a:p>
            <a:pPr lvl="1" eaLnBrk="1" hangingPunct="1"/>
            <a:r>
              <a:rPr lang="en-US" altLang="en-US" sz="2800" dirty="0"/>
              <a:t>I will always think before I post something online or share information</a:t>
            </a:r>
          </a:p>
          <a:p>
            <a:pPr lvl="1" eaLnBrk="1" hangingPunct="1"/>
            <a:r>
              <a:rPr lang="en-US" altLang="en-US" sz="2800" dirty="0"/>
              <a:t>I will not pressure others to share something they are not comfortable with</a:t>
            </a:r>
          </a:p>
          <a:p>
            <a:pPr lvl="1" eaLnBrk="1" hangingPunct="1"/>
            <a:r>
              <a:rPr lang="en-US" altLang="en-US" sz="2800" dirty="0"/>
              <a:t>I	 will let an adult know if I feel unsafe or uncomfortable about something that has happened online or offline</a:t>
            </a:r>
          </a:p>
          <a:p>
            <a:pPr eaLnBrk="1" hangingPunct="1"/>
            <a:endParaRPr lang="en-US" alt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0E9741B-1D81-8069-0BC2-DBAB3467D7FE}"/>
              </a:ext>
            </a:extLst>
          </p:cNvPr>
          <p:cNvSpPr>
            <a:spLocks noGrp="1"/>
          </p:cNvSpPr>
          <p:nvPr>
            <p:ph type="title"/>
          </p:nvPr>
        </p:nvSpPr>
        <p:spPr>
          <a:xfrm>
            <a:off x="677863" y="7110"/>
            <a:ext cx="8596312" cy="1323460"/>
          </a:xfrm>
        </p:spPr>
        <p:txBody>
          <a:bodyPr/>
          <a:lstStyle/>
          <a:p>
            <a:pPr eaLnBrk="1" hangingPunct="1"/>
            <a:r>
              <a:rPr lang="en-US" altLang="en-US" dirty="0"/>
              <a:t>Ground Rules</a:t>
            </a:r>
          </a:p>
        </p:txBody>
      </p:sp>
      <p:sp>
        <p:nvSpPr>
          <p:cNvPr id="6" name="Content Placeholder 2">
            <a:extLst>
              <a:ext uri="{FF2B5EF4-FFF2-40B4-BE49-F238E27FC236}">
                <a16:creationId xmlns:a16="http://schemas.microsoft.com/office/drawing/2014/main" id="{CDCED52D-5D7B-0E85-12FF-1CB915482FE7}"/>
              </a:ext>
            </a:extLst>
          </p:cNvPr>
          <p:cNvSpPr>
            <a:spLocks noGrp="1"/>
          </p:cNvSpPr>
          <p:nvPr>
            <p:ph idx="1"/>
          </p:nvPr>
        </p:nvSpPr>
        <p:spPr>
          <a:xfrm>
            <a:off x="677863" y="1429702"/>
            <a:ext cx="8596312" cy="4246782"/>
          </a:xfrm>
        </p:spPr>
        <p:txBody>
          <a:bodyPr/>
          <a:lstStyle/>
          <a:p>
            <a:pPr eaLnBrk="1" hangingPunct="1">
              <a:defRPr/>
            </a:pPr>
            <a:r>
              <a:rPr lang="en-US" altLang="en-US" sz="2800" dirty="0"/>
              <a:t>Giggling is OK</a:t>
            </a:r>
          </a:p>
          <a:p>
            <a:pPr eaLnBrk="1" hangingPunct="1">
              <a:defRPr/>
            </a:pPr>
            <a:r>
              <a:rPr lang="en-US" altLang="en-US" sz="2800" dirty="0"/>
              <a:t>No names or specific examples of peers</a:t>
            </a:r>
            <a:br>
              <a:rPr lang="en-US" altLang="en-US" sz="2800" dirty="0"/>
            </a:br>
            <a:r>
              <a:rPr lang="en-US" altLang="en-US" sz="2800" dirty="0"/>
              <a:t>will be used in discussions.</a:t>
            </a:r>
          </a:p>
          <a:p>
            <a:pPr eaLnBrk="1" hangingPunct="1">
              <a:defRPr/>
            </a:pPr>
            <a:r>
              <a:rPr lang="en-US" altLang="en-US" sz="2800" dirty="0"/>
              <a:t>Respect what others say</a:t>
            </a:r>
          </a:p>
          <a:p>
            <a:pPr eaLnBrk="1" hangingPunct="1">
              <a:defRPr/>
            </a:pPr>
            <a:r>
              <a:rPr lang="en-US" altLang="en-US" sz="2800" dirty="0"/>
              <a:t>Understand others’ feelings</a:t>
            </a:r>
          </a:p>
          <a:p>
            <a:pPr eaLnBrk="1" hangingPunct="1">
              <a:defRPr/>
            </a:pPr>
            <a:r>
              <a:rPr lang="en-US" altLang="en-US" sz="2800" dirty="0"/>
              <a:t>Discuss relationship topics responsibly</a:t>
            </a:r>
            <a:br>
              <a:rPr lang="en-US" altLang="en-US" sz="2800" dirty="0"/>
            </a:br>
            <a:r>
              <a:rPr lang="en-US" altLang="en-US" sz="2800" dirty="0"/>
              <a:t>outside the classroom</a:t>
            </a:r>
          </a:p>
          <a:p>
            <a:pPr eaLnBrk="1" hangingPunct="1">
              <a:defRPr/>
            </a:pPr>
            <a:r>
              <a:rPr lang="en-US" altLang="en-US" sz="2800" dirty="0"/>
              <a:t>There are no dumb questions</a:t>
            </a:r>
          </a:p>
          <a:p>
            <a:pPr marL="0" indent="0" eaLnBrk="1" hangingPunct="1">
              <a:buFont typeface="Wingdings 3" panose="05040102010807070707" pitchFamily="18" charset="2"/>
              <a:buNone/>
              <a:defRPr/>
            </a:pPr>
            <a:endParaRPr lang="en-US" altLang="en-US" dirty="0"/>
          </a:p>
        </p:txBody>
      </p:sp>
      <p:pic>
        <p:nvPicPr>
          <p:cNvPr id="7" name="Graphic 6">
            <a:extLst>
              <a:ext uri="{FF2B5EF4-FFF2-40B4-BE49-F238E27FC236}">
                <a16:creationId xmlns:a16="http://schemas.microsoft.com/office/drawing/2014/main" id="{A4037704-0552-77D4-2D50-C861758B4E7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289110" y="1857537"/>
            <a:ext cx="1970129" cy="2045903"/>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Title 1">
            <a:extLst>
              <a:ext uri="{FF2B5EF4-FFF2-40B4-BE49-F238E27FC236}">
                <a16:creationId xmlns:a16="http://schemas.microsoft.com/office/drawing/2014/main" id="{4307601A-51E4-BDF7-4F4D-4FA45BA12CC4}"/>
              </a:ext>
            </a:extLst>
          </p:cNvPr>
          <p:cNvSpPr>
            <a:spLocks noGrp="1"/>
          </p:cNvSpPr>
          <p:nvPr>
            <p:ph type="title"/>
          </p:nvPr>
        </p:nvSpPr>
        <p:spPr/>
        <p:txBody>
          <a:bodyPr/>
          <a:lstStyle/>
          <a:p>
            <a:pPr eaLnBrk="1" hangingPunct="1"/>
            <a:r>
              <a:rPr lang="en-US" altLang="en-US" dirty="0"/>
              <a:t>Where to Get Help</a:t>
            </a:r>
          </a:p>
        </p:txBody>
      </p:sp>
      <p:sp>
        <p:nvSpPr>
          <p:cNvPr id="56324" name="Content Placeholder 2">
            <a:extLst>
              <a:ext uri="{FF2B5EF4-FFF2-40B4-BE49-F238E27FC236}">
                <a16:creationId xmlns:a16="http://schemas.microsoft.com/office/drawing/2014/main" id="{722CD122-BA1F-8CF4-EE17-33D92D5B09B1}"/>
              </a:ext>
            </a:extLst>
          </p:cNvPr>
          <p:cNvSpPr>
            <a:spLocks noGrp="1"/>
          </p:cNvSpPr>
          <p:nvPr>
            <p:ph idx="1"/>
          </p:nvPr>
        </p:nvSpPr>
        <p:spPr>
          <a:xfrm>
            <a:off x="677863" y="1719263"/>
            <a:ext cx="8596312" cy="4322762"/>
          </a:xfrm>
        </p:spPr>
        <p:txBody>
          <a:bodyPr/>
          <a:lstStyle/>
          <a:p>
            <a:pPr eaLnBrk="1" hangingPunct="1"/>
            <a:r>
              <a:rPr lang="en-US" altLang="en-US" sz="2800" dirty="0"/>
              <a:t>Talk to someone you trust</a:t>
            </a:r>
          </a:p>
          <a:p>
            <a:pPr lvl="1" eaLnBrk="1" hangingPunct="1"/>
            <a:r>
              <a:rPr lang="en-US" altLang="en-US" sz="2800" dirty="0"/>
              <a:t>parent/guardian/older sibling</a:t>
            </a:r>
          </a:p>
          <a:p>
            <a:pPr lvl="1" eaLnBrk="1" hangingPunct="1"/>
            <a:r>
              <a:rPr lang="en-US" altLang="en-US" sz="2800" dirty="0"/>
              <a:t>teacher</a:t>
            </a:r>
            <a:br>
              <a:rPr lang="en-US" altLang="en-US" sz="2800" dirty="0"/>
            </a:br>
            <a:endParaRPr lang="en-US" altLang="en-US" sz="2800" dirty="0"/>
          </a:p>
          <a:p>
            <a:pPr eaLnBrk="1" hangingPunct="1"/>
            <a:r>
              <a:rPr lang="en-US" altLang="en-US" sz="2800" dirty="0"/>
              <a:t>Kids Helpline 1-800-668-6868</a:t>
            </a:r>
            <a:br>
              <a:rPr lang="en-US" altLang="en-US" sz="2800" dirty="0"/>
            </a:br>
            <a:endParaRPr lang="en-US" altLang="en-US" sz="2800" dirty="0"/>
          </a:p>
          <a:p>
            <a:pPr eaLnBrk="1" hangingPunct="1"/>
            <a:r>
              <a:rPr lang="en-US" altLang="en-US" sz="2800" dirty="0">
                <a:hlinkClick r:id="rId3"/>
              </a:rPr>
              <a:t>www.NeedHelpNow.ca</a:t>
            </a:r>
            <a:endParaRPr lang="en-US" altLang="en-US" dirty="0"/>
          </a:p>
        </p:txBody>
      </p:sp>
      <p:pic>
        <p:nvPicPr>
          <p:cNvPr id="3" name="Graphic 2">
            <a:extLst>
              <a:ext uri="{FF2B5EF4-FFF2-40B4-BE49-F238E27FC236}">
                <a16:creationId xmlns:a16="http://schemas.microsoft.com/office/drawing/2014/main" id="{9E3F05EE-B9A6-FEF3-39D0-7F7A9DA44BC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595907" y="1531917"/>
            <a:ext cx="5058705" cy="4510108"/>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a:extLst>
              <a:ext uri="{FF2B5EF4-FFF2-40B4-BE49-F238E27FC236}">
                <a16:creationId xmlns:a16="http://schemas.microsoft.com/office/drawing/2014/main" id="{2725CA1D-C26F-BA7D-A722-D71F2BDA2747}"/>
              </a:ext>
            </a:extLst>
          </p:cNvPr>
          <p:cNvSpPr>
            <a:spLocks noGrp="1"/>
          </p:cNvSpPr>
          <p:nvPr>
            <p:ph type="title"/>
          </p:nvPr>
        </p:nvSpPr>
        <p:spPr/>
        <p:txBody>
          <a:bodyPr/>
          <a:lstStyle/>
          <a:p>
            <a:pPr eaLnBrk="1" hangingPunct="1"/>
            <a:r>
              <a:rPr lang="en-US" altLang="en-US" dirty="0"/>
              <a:t>Wrapping Up</a:t>
            </a:r>
          </a:p>
        </p:txBody>
      </p:sp>
      <p:sp>
        <p:nvSpPr>
          <p:cNvPr id="58371" name="Content Placeholder 2">
            <a:extLst>
              <a:ext uri="{FF2B5EF4-FFF2-40B4-BE49-F238E27FC236}">
                <a16:creationId xmlns:a16="http://schemas.microsoft.com/office/drawing/2014/main" id="{800757B7-0D17-2881-6CA8-FDB22141AFF0}"/>
              </a:ext>
            </a:extLst>
          </p:cNvPr>
          <p:cNvSpPr>
            <a:spLocks noGrp="1"/>
          </p:cNvSpPr>
          <p:nvPr>
            <p:ph idx="1"/>
          </p:nvPr>
        </p:nvSpPr>
        <p:spPr>
          <a:xfrm>
            <a:off x="677863" y="1496291"/>
            <a:ext cx="9404288" cy="4191990"/>
          </a:xfrm>
        </p:spPr>
        <p:txBody>
          <a:bodyPr/>
          <a:lstStyle/>
          <a:p>
            <a:pPr eaLnBrk="1" hangingPunct="1"/>
            <a:r>
              <a:rPr lang="en-US" altLang="en-US" sz="2800" dirty="0"/>
              <a:t>Social media can affect our lives positively when we know how to manage it</a:t>
            </a:r>
            <a:br>
              <a:rPr lang="en-US" altLang="en-US" sz="2800" dirty="0"/>
            </a:br>
            <a:endParaRPr lang="en-US" altLang="en-US" sz="2800" dirty="0"/>
          </a:p>
          <a:p>
            <a:pPr eaLnBrk="1" hangingPunct="1"/>
            <a:r>
              <a:rPr lang="en-US" altLang="en-US" sz="2800" dirty="0"/>
              <a:t>Being aware of these concerns is the first step to protecting yourself</a:t>
            </a:r>
            <a:br>
              <a:rPr lang="en-US" altLang="en-US" sz="2800" dirty="0"/>
            </a:br>
            <a:endParaRPr lang="en-US" altLang="en-US" sz="2800" dirty="0"/>
          </a:p>
          <a:p>
            <a:pPr eaLnBrk="1" hangingPunct="1"/>
            <a:r>
              <a:rPr lang="en-US" altLang="en-US" sz="2800" dirty="0"/>
              <a:t>It is good to balance your online and offline relationships and surround yourself with positive relationships</a:t>
            </a:r>
          </a:p>
          <a:p>
            <a:pPr eaLnBrk="1" hangingPunct="1"/>
            <a:endParaRPr lang="en-US" alt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CD70C4B-62A0-D02C-EF57-CA93ABFF27DD}"/>
              </a:ext>
            </a:extLst>
          </p:cNvPr>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F781BFA6-ADBE-9D06-31F6-1A6FCA92A8C2}"/>
              </a:ext>
            </a:extLst>
          </p:cNvPr>
          <p:cNvSpPr>
            <a:spLocks noGrp="1"/>
          </p:cNvSpPr>
          <p:nvPr>
            <p:ph type="title"/>
          </p:nvPr>
        </p:nvSpPr>
        <p:spPr>
          <a:xfrm>
            <a:off x="677333" y="609600"/>
            <a:ext cx="10304893" cy="4612849"/>
          </a:xfrm>
        </p:spPr>
        <p:txBody>
          <a:bodyPr/>
          <a:lstStyle/>
          <a:p>
            <a:pPr eaLnBrk="1" hangingPunct="1"/>
            <a:r>
              <a:rPr lang="en-US" altLang="en-US" sz="8800" dirty="0">
                <a:solidFill>
                  <a:schemeClr val="bg1"/>
                </a:solidFill>
              </a:rPr>
              <a:t>Questions</a:t>
            </a:r>
          </a:p>
        </p:txBody>
      </p:sp>
      <p:grpSp>
        <p:nvGrpSpPr>
          <p:cNvPr id="5" name="Group 5">
            <a:extLst>
              <a:ext uri="{FF2B5EF4-FFF2-40B4-BE49-F238E27FC236}">
                <a16:creationId xmlns:a16="http://schemas.microsoft.com/office/drawing/2014/main" id="{FD7591B4-A16B-12B1-047A-973DBB3F14BD}"/>
              </a:ext>
            </a:extLst>
          </p:cNvPr>
          <p:cNvGrpSpPr>
            <a:grpSpLocks noChangeAspect="1"/>
          </p:cNvGrpSpPr>
          <p:nvPr/>
        </p:nvGrpSpPr>
        <p:grpSpPr bwMode="auto">
          <a:xfrm>
            <a:off x="7811222" y="2809990"/>
            <a:ext cx="3494088" cy="3040063"/>
            <a:chOff x="3620" y="1105"/>
            <a:chExt cx="2201" cy="1915"/>
          </a:xfrm>
        </p:grpSpPr>
        <p:sp>
          <p:nvSpPr>
            <p:cNvPr id="6" name="Freeform 6">
              <a:extLst>
                <a:ext uri="{FF2B5EF4-FFF2-40B4-BE49-F238E27FC236}">
                  <a16:creationId xmlns:a16="http://schemas.microsoft.com/office/drawing/2014/main" id="{1F8B5E3E-AD74-03C8-E020-16C42A9997A7}"/>
                </a:ext>
              </a:extLst>
            </p:cNvPr>
            <p:cNvSpPr>
              <a:spLocks noEditPoints="1"/>
            </p:cNvSpPr>
            <p:nvPr/>
          </p:nvSpPr>
          <p:spPr bwMode="auto">
            <a:xfrm>
              <a:off x="4881" y="1322"/>
              <a:ext cx="444" cy="704"/>
            </a:xfrm>
            <a:custGeom>
              <a:avLst/>
              <a:gdLst>
                <a:gd name="T0" fmla="*/ 26 w 43"/>
                <a:gd name="T1" fmla="*/ 20 h 68"/>
                <a:gd name="T2" fmla="*/ 19 w 43"/>
                <a:gd name="T3" fmla="*/ 14 h 68"/>
                <a:gd name="T4" fmla="*/ 10 w 43"/>
                <a:gd name="T5" fmla="*/ 19 h 68"/>
                <a:gd name="T6" fmla="*/ 0 w 43"/>
                <a:gd name="T7" fmla="*/ 10 h 68"/>
                <a:gd name="T8" fmla="*/ 21 w 43"/>
                <a:gd name="T9" fmla="*/ 0 h 68"/>
                <a:gd name="T10" fmla="*/ 43 w 43"/>
                <a:gd name="T11" fmla="*/ 17 h 68"/>
                <a:gd name="T12" fmla="*/ 28 w 43"/>
                <a:gd name="T13" fmla="*/ 44 h 68"/>
                <a:gd name="T14" fmla="*/ 12 w 43"/>
                <a:gd name="T15" fmla="*/ 44 h 68"/>
                <a:gd name="T16" fmla="*/ 26 w 43"/>
                <a:gd name="T17" fmla="*/ 20 h 68"/>
                <a:gd name="T18" fmla="*/ 12 w 43"/>
                <a:gd name="T19" fmla="*/ 60 h 68"/>
                <a:gd name="T20" fmla="*/ 20 w 43"/>
                <a:gd name="T21" fmla="*/ 52 h 68"/>
                <a:gd name="T22" fmla="*/ 28 w 43"/>
                <a:gd name="T23" fmla="*/ 60 h 68"/>
                <a:gd name="T24" fmla="*/ 20 w 43"/>
                <a:gd name="T25" fmla="*/ 68 h 68"/>
                <a:gd name="T26" fmla="*/ 12 w 43"/>
                <a:gd name="T27" fmla="*/ 6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3" h="68">
                  <a:moveTo>
                    <a:pt x="26" y="20"/>
                  </a:moveTo>
                  <a:cubicBezTo>
                    <a:pt x="26" y="16"/>
                    <a:pt x="23" y="14"/>
                    <a:pt x="19" y="14"/>
                  </a:cubicBezTo>
                  <a:cubicBezTo>
                    <a:pt x="15" y="14"/>
                    <a:pt x="13" y="16"/>
                    <a:pt x="10" y="19"/>
                  </a:cubicBezTo>
                  <a:cubicBezTo>
                    <a:pt x="0" y="10"/>
                    <a:pt x="0" y="10"/>
                    <a:pt x="0" y="10"/>
                  </a:cubicBezTo>
                  <a:cubicBezTo>
                    <a:pt x="5" y="4"/>
                    <a:pt x="12" y="0"/>
                    <a:pt x="21" y="0"/>
                  </a:cubicBezTo>
                  <a:cubicBezTo>
                    <a:pt x="33" y="0"/>
                    <a:pt x="43" y="5"/>
                    <a:pt x="43" y="17"/>
                  </a:cubicBezTo>
                  <a:cubicBezTo>
                    <a:pt x="43" y="31"/>
                    <a:pt x="27" y="33"/>
                    <a:pt x="28" y="44"/>
                  </a:cubicBezTo>
                  <a:cubicBezTo>
                    <a:pt x="12" y="44"/>
                    <a:pt x="12" y="44"/>
                    <a:pt x="12" y="44"/>
                  </a:cubicBezTo>
                  <a:cubicBezTo>
                    <a:pt x="10" y="30"/>
                    <a:pt x="26" y="27"/>
                    <a:pt x="26" y="20"/>
                  </a:cubicBezTo>
                  <a:close/>
                  <a:moveTo>
                    <a:pt x="12" y="60"/>
                  </a:moveTo>
                  <a:cubicBezTo>
                    <a:pt x="12" y="55"/>
                    <a:pt x="15" y="52"/>
                    <a:pt x="20" y="52"/>
                  </a:cubicBezTo>
                  <a:cubicBezTo>
                    <a:pt x="25" y="52"/>
                    <a:pt x="28" y="55"/>
                    <a:pt x="28" y="60"/>
                  </a:cubicBezTo>
                  <a:cubicBezTo>
                    <a:pt x="28" y="65"/>
                    <a:pt x="25" y="68"/>
                    <a:pt x="20" y="68"/>
                  </a:cubicBezTo>
                  <a:cubicBezTo>
                    <a:pt x="15" y="68"/>
                    <a:pt x="12" y="65"/>
                    <a:pt x="12" y="60"/>
                  </a:cubicBezTo>
                  <a:close/>
                </a:path>
              </a:pathLst>
            </a:custGeom>
            <a:noFill/>
            <a:ln w="49213"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Freeform 7">
              <a:extLst>
                <a:ext uri="{FF2B5EF4-FFF2-40B4-BE49-F238E27FC236}">
                  <a16:creationId xmlns:a16="http://schemas.microsoft.com/office/drawing/2014/main" id="{43C503B4-EE55-F662-96B1-29DC3C541B2B}"/>
                </a:ext>
              </a:extLst>
            </p:cNvPr>
            <p:cNvSpPr>
              <a:spLocks/>
            </p:cNvSpPr>
            <p:nvPr/>
          </p:nvSpPr>
          <p:spPr bwMode="auto">
            <a:xfrm>
              <a:off x="3620" y="1798"/>
              <a:ext cx="1426" cy="1222"/>
            </a:xfrm>
            <a:custGeom>
              <a:avLst/>
              <a:gdLst>
                <a:gd name="T0" fmla="*/ 137 w 138"/>
                <a:gd name="T1" fmla="*/ 43 h 118"/>
                <a:gd name="T2" fmla="*/ 138 w 138"/>
                <a:gd name="T3" fmla="*/ 55 h 118"/>
                <a:gd name="T4" fmla="*/ 69 w 138"/>
                <a:gd name="T5" fmla="*/ 111 h 118"/>
                <a:gd name="T6" fmla="*/ 43 w 138"/>
                <a:gd name="T7" fmla="*/ 107 h 118"/>
                <a:gd name="T8" fmla="*/ 20 w 138"/>
                <a:gd name="T9" fmla="*/ 118 h 118"/>
                <a:gd name="T10" fmla="*/ 25 w 138"/>
                <a:gd name="T11" fmla="*/ 98 h 118"/>
                <a:gd name="T12" fmla="*/ 0 w 138"/>
                <a:gd name="T13" fmla="*/ 55 h 118"/>
                <a:gd name="T14" fmla="*/ 69 w 138"/>
                <a:gd name="T15" fmla="*/ 0 h 118"/>
                <a:gd name="T16" fmla="*/ 76 w 138"/>
                <a:gd name="T17"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8" h="118">
                  <a:moveTo>
                    <a:pt x="137" y="43"/>
                  </a:moveTo>
                  <a:cubicBezTo>
                    <a:pt x="138" y="47"/>
                    <a:pt x="138" y="51"/>
                    <a:pt x="138" y="55"/>
                  </a:cubicBezTo>
                  <a:cubicBezTo>
                    <a:pt x="138" y="86"/>
                    <a:pt x="107" y="111"/>
                    <a:pt x="69" y="111"/>
                  </a:cubicBezTo>
                  <a:cubicBezTo>
                    <a:pt x="60" y="111"/>
                    <a:pt x="51" y="109"/>
                    <a:pt x="43" y="107"/>
                  </a:cubicBezTo>
                  <a:cubicBezTo>
                    <a:pt x="20" y="118"/>
                    <a:pt x="20" y="118"/>
                    <a:pt x="20" y="118"/>
                  </a:cubicBezTo>
                  <a:cubicBezTo>
                    <a:pt x="25" y="98"/>
                    <a:pt x="25" y="98"/>
                    <a:pt x="25" y="98"/>
                  </a:cubicBezTo>
                  <a:cubicBezTo>
                    <a:pt x="10" y="88"/>
                    <a:pt x="0" y="73"/>
                    <a:pt x="0" y="55"/>
                  </a:cubicBezTo>
                  <a:cubicBezTo>
                    <a:pt x="0" y="25"/>
                    <a:pt x="31" y="0"/>
                    <a:pt x="69" y="0"/>
                  </a:cubicBezTo>
                  <a:cubicBezTo>
                    <a:pt x="72" y="0"/>
                    <a:pt x="74" y="0"/>
                    <a:pt x="76" y="0"/>
                  </a:cubicBezTo>
                </a:path>
              </a:pathLst>
            </a:custGeom>
            <a:noFill/>
            <a:ln w="49213"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Oval 8">
              <a:extLst>
                <a:ext uri="{FF2B5EF4-FFF2-40B4-BE49-F238E27FC236}">
                  <a16:creationId xmlns:a16="http://schemas.microsoft.com/office/drawing/2014/main" id="{B029F543-99F8-840B-0525-152CCCCE2818}"/>
                </a:ext>
              </a:extLst>
            </p:cNvPr>
            <p:cNvSpPr>
              <a:spLocks noChangeArrowheads="1"/>
            </p:cNvSpPr>
            <p:nvPr/>
          </p:nvSpPr>
          <p:spPr bwMode="auto">
            <a:xfrm>
              <a:off x="4540" y="2326"/>
              <a:ext cx="176" cy="166"/>
            </a:xfrm>
            <a:prstGeom prst="ellipse">
              <a:avLst/>
            </a:prstGeom>
            <a:noFill/>
            <a:ln w="49213"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Oval 9">
              <a:extLst>
                <a:ext uri="{FF2B5EF4-FFF2-40B4-BE49-F238E27FC236}">
                  <a16:creationId xmlns:a16="http://schemas.microsoft.com/office/drawing/2014/main" id="{E54A65A6-EC1F-7952-410C-48C80B8E63B6}"/>
                </a:ext>
              </a:extLst>
            </p:cNvPr>
            <p:cNvSpPr>
              <a:spLocks noChangeArrowheads="1"/>
            </p:cNvSpPr>
            <p:nvPr/>
          </p:nvSpPr>
          <p:spPr bwMode="auto">
            <a:xfrm>
              <a:off x="4251" y="2326"/>
              <a:ext cx="175" cy="166"/>
            </a:xfrm>
            <a:prstGeom prst="ellipse">
              <a:avLst/>
            </a:prstGeom>
            <a:noFill/>
            <a:ln w="49213"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Oval 10">
              <a:extLst>
                <a:ext uri="{FF2B5EF4-FFF2-40B4-BE49-F238E27FC236}">
                  <a16:creationId xmlns:a16="http://schemas.microsoft.com/office/drawing/2014/main" id="{3CA07E74-2680-DEFA-9B37-AE3190763C44}"/>
                </a:ext>
              </a:extLst>
            </p:cNvPr>
            <p:cNvSpPr>
              <a:spLocks noChangeArrowheads="1"/>
            </p:cNvSpPr>
            <p:nvPr/>
          </p:nvSpPr>
          <p:spPr bwMode="auto">
            <a:xfrm>
              <a:off x="3951" y="2326"/>
              <a:ext cx="176" cy="166"/>
            </a:xfrm>
            <a:prstGeom prst="ellipse">
              <a:avLst/>
            </a:prstGeom>
            <a:noFill/>
            <a:ln w="49213"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Freeform 11">
              <a:extLst>
                <a:ext uri="{FF2B5EF4-FFF2-40B4-BE49-F238E27FC236}">
                  <a16:creationId xmlns:a16="http://schemas.microsoft.com/office/drawing/2014/main" id="{95A879EA-0C51-71F4-B7C8-A66D2351B729}"/>
                </a:ext>
              </a:extLst>
            </p:cNvPr>
            <p:cNvSpPr>
              <a:spLocks/>
            </p:cNvSpPr>
            <p:nvPr/>
          </p:nvSpPr>
          <p:spPr bwMode="auto">
            <a:xfrm>
              <a:off x="4385" y="1105"/>
              <a:ext cx="1436" cy="1221"/>
            </a:xfrm>
            <a:custGeom>
              <a:avLst/>
              <a:gdLst>
                <a:gd name="T0" fmla="*/ 70 w 139"/>
                <a:gd name="T1" fmla="*/ 0 h 118"/>
                <a:gd name="T2" fmla="*/ 139 w 139"/>
                <a:gd name="T3" fmla="*/ 55 h 118"/>
                <a:gd name="T4" fmla="*/ 114 w 139"/>
                <a:gd name="T5" fmla="*/ 98 h 118"/>
                <a:gd name="T6" fmla="*/ 119 w 139"/>
                <a:gd name="T7" fmla="*/ 118 h 118"/>
                <a:gd name="T8" fmla="*/ 95 w 139"/>
                <a:gd name="T9" fmla="*/ 107 h 118"/>
                <a:gd name="T10" fmla="*/ 70 w 139"/>
                <a:gd name="T11" fmla="*/ 111 h 118"/>
                <a:gd name="T12" fmla="*/ 0 w 139"/>
                <a:gd name="T13" fmla="*/ 55 h 118"/>
                <a:gd name="T14" fmla="*/ 70 w 139"/>
                <a:gd name="T15" fmla="*/ 0 h 1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9" h="118">
                  <a:moveTo>
                    <a:pt x="70" y="0"/>
                  </a:moveTo>
                  <a:cubicBezTo>
                    <a:pt x="108" y="0"/>
                    <a:pt x="139" y="25"/>
                    <a:pt x="139" y="55"/>
                  </a:cubicBezTo>
                  <a:cubicBezTo>
                    <a:pt x="139" y="72"/>
                    <a:pt x="129" y="88"/>
                    <a:pt x="114" y="98"/>
                  </a:cubicBezTo>
                  <a:cubicBezTo>
                    <a:pt x="119" y="118"/>
                    <a:pt x="119" y="118"/>
                    <a:pt x="119" y="118"/>
                  </a:cubicBezTo>
                  <a:cubicBezTo>
                    <a:pt x="95" y="107"/>
                    <a:pt x="95" y="107"/>
                    <a:pt x="95" y="107"/>
                  </a:cubicBezTo>
                  <a:cubicBezTo>
                    <a:pt x="87" y="109"/>
                    <a:pt x="79" y="111"/>
                    <a:pt x="70" y="111"/>
                  </a:cubicBezTo>
                  <a:cubicBezTo>
                    <a:pt x="31" y="111"/>
                    <a:pt x="0" y="86"/>
                    <a:pt x="0" y="55"/>
                  </a:cubicBezTo>
                  <a:cubicBezTo>
                    <a:pt x="0" y="25"/>
                    <a:pt x="31" y="0"/>
                    <a:pt x="70" y="0"/>
                  </a:cubicBezTo>
                  <a:close/>
                </a:path>
              </a:pathLst>
            </a:custGeom>
            <a:noFill/>
            <a:ln w="49213"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a:extLst>
              <a:ext uri="{FF2B5EF4-FFF2-40B4-BE49-F238E27FC236}">
                <a16:creationId xmlns:a16="http://schemas.microsoft.com/office/drawing/2014/main" id="{C3CAEDC3-4265-DE2A-71B3-88C12F2CF7E2}"/>
              </a:ext>
            </a:extLst>
          </p:cNvPr>
          <p:cNvSpPr>
            <a:spLocks noGrp="1"/>
          </p:cNvSpPr>
          <p:nvPr>
            <p:ph type="title"/>
          </p:nvPr>
        </p:nvSpPr>
        <p:spPr/>
        <p:txBody>
          <a:bodyPr>
            <a:normAutofit/>
          </a:bodyPr>
          <a:lstStyle/>
          <a:p>
            <a:pPr eaLnBrk="1" hangingPunct="1"/>
            <a:r>
              <a:rPr lang="en-US" altLang="en-US" dirty="0"/>
              <a:t>Media’s Influence</a:t>
            </a:r>
          </a:p>
        </p:txBody>
      </p:sp>
      <p:sp>
        <p:nvSpPr>
          <p:cNvPr id="3" name="Content Placeholder 2">
            <a:extLst>
              <a:ext uri="{FF2B5EF4-FFF2-40B4-BE49-F238E27FC236}">
                <a16:creationId xmlns:a16="http://schemas.microsoft.com/office/drawing/2014/main" id="{B25C6FB9-DFCA-75AB-3387-3789AAF3C137}"/>
              </a:ext>
            </a:extLst>
          </p:cNvPr>
          <p:cNvSpPr>
            <a:spLocks noGrp="1"/>
          </p:cNvSpPr>
          <p:nvPr>
            <p:ph idx="1"/>
          </p:nvPr>
        </p:nvSpPr>
        <p:spPr>
          <a:xfrm>
            <a:off x="677863" y="1623224"/>
            <a:ext cx="8596312" cy="4418802"/>
          </a:xfrm>
        </p:spPr>
        <p:txBody>
          <a:bodyPr/>
          <a:lstStyle/>
          <a:p>
            <a:pPr eaLnBrk="1" hangingPunct="1"/>
            <a:r>
              <a:rPr lang="en-US" altLang="en-US" sz="2800" dirty="0"/>
              <a:t>What does media do for us?</a:t>
            </a:r>
          </a:p>
          <a:p>
            <a:pPr eaLnBrk="1" hangingPunct="1"/>
            <a:r>
              <a:rPr lang="en-US" altLang="en-US" sz="2800" dirty="0"/>
              <a:t>Let’s talk about the ways the media* can affect the way we:</a:t>
            </a:r>
          </a:p>
          <a:p>
            <a:pPr lvl="1" eaLnBrk="1" hangingPunct="1"/>
            <a:r>
              <a:rPr lang="en-US" altLang="en-US" sz="2800" dirty="0"/>
              <a:t>Think about ourselves/others</a:t>
            </a:r>
          </a:p>
          <a:p>
            <a:pPr lvl="1" eaLnBrk="1" hangingPunct="1"/>
            <a:r>
              <a:rPr lang="en-US" altLang="en-US" sz="2800" dirty="0"/>
              <a:t>Feel about ourselves/others</a:t>
            </a:r>
          </a:p>
          <a:p>
            <a:pPr lvl="1" eaLnBrk="1" hangingPunct="1"/>
            <a:r>
              <a:rPr lang="en-US" altLang="en-US" sz="2800" dirty="0"/>
              <a:t>Act around others</a:t>
            </a:r>
          </a:p>
          <a:p>
            <a:pPr eaLnBrk="1" hangingPunct="1"/>
            <a:endParaRPr lang="en-US" altLang="en-US" dirty="0"/>
          </a:p>
        </p:txBody>
      </p:sp>
      <p:pic>
        <p:nvPicPr>
          <p:cNvPr id="4" name="Graphic 3">
            <a:extLst>
              <a:ext uri="{FF2B5EF4-FFF2-40B4-BE49-F238E27FC236}">
                <a16:creationId xmlns:a16="http://schemas.microsoft.com/office/drawing/2014/main" id="{C8A59676-1CC1-6A74-7D46-CC5B29CF411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869068" y="2324909"/>
            <a:ext cx="4797209" cy="3824296"/>
          </a:xfrm>
          <a:prstGeom prst="rect">
            <a:avLst/>
          </a:prstGeom>
        </p:spPr>
      </p:pic>
      <p:sp>
        <p:nvSpPr>
          <p:cNvPr id="7" name="Rectangle 6">
            <a:extLst>
              <a:ext uri="{FF2B5EF4-FFF2-40B4-BE49-F238E27FC236}">
                <a16:creationId xmlns:a16="http://schemas.microsoft.com/office/drawing/2014/main" id="{D96E1DA0-1C44-E169-E454-DEAD30351EF2}"/>
              </a:ext>
            </a:extLst>
          </p:cNvPr>
          <p:cNvSpPr/>
          <p:nvPr/>
        </p:nvSpPr>
        <p:spPr>
          <a:xfrm rot="19594219">
            <a:off x="4717086" y="5617847"/>
            <a:ext cx="1594213" cy="757572"/>
          </a:xfrm>
          <a:prstGeom prst="rect">
            <a:avLst/>
          </a:prstGeom>
          <a:solidFill>
            <a:srgbClr val="F2A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3EC928F7-0404-4073-D6FF-ED171B2E5647}"/>
              </a:ext>
            </a:extLst>
          </p:cNvPr>
          <p:cNvSpPr/>
          <p:nvPr/>
        </p:nvSpPr>
        <p:spPr>
          <a:xfrm>
            <a:off x="0" y="6035040"/>
            <a:ext cx="10654748" cy="815851"/>
          </a:xfrm>
          <a:prstGeom prst="rect">
            <a:avLst/>
          </a:prstGeom>
          <a:solidFill>
            <a:srgbClr val="4140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a:extLst>
              <a:ext uri="{FF2B5EF4-FFF2-40B4-BE49-F238E27FC236}">
                <a16:creationId xmlns:a16="http://schemas.microsoft.com/office/drawing/2014/main" id="{D7A0895F-05F0-EA31-7842-6900A2529C25}"/>
              </a:ext>
            </a:extLst>
          </p:cNvPr>
          <p:cNvSpPr>
            <a:spLocks noGrp="1"/>
          </p:cNvSpPr>
          <p:nvPr>
            <p:ph type="title"/>
          </p:nvPr>
        </p:nvSpPr>
        <p:spPr/>
        <p:txBody>
          <a:bodyPr>
            <a:normAutofit/>
          </a:bodyPr>
          <a:lstStyle/>
          <a:p>
            <a:pPr eaLnBrk="1" hangingPunct="1"/>
            <a:r>
              <a:rPr lang="en-US" altLang="en-US" dirty="0"/>
              <a:t>Stereotypes</a:t>
            </a:r>
          </a:p>
        </p:txBody>
      </p:sp>
      <p:sp>
        <p:nvSpPr>
          <p:cNvPr id="3" name="Content Placeholder 2">
            <a:extLst>
              <a:ext uri="{FF2B5EF4-FFF2-40B4-BE49-F238E27FC236}">
                <a16:creationId xmlns:a16="http://schemas.microsoft.com/office/drawing/2014/main" id="{84C34399-F7F8-4ECA-C04B-9530F3C1D138}"/>
              </a:ext>
            </a:extLst>
          </p:cNvPr>
          <p:cNvSpPr>
            <a:spLocks noGrp="1"/>
          </p:cNvSpPr>
          <p:nvPr>
            <p:ph idx="1"/>
          </p:nvPr>
        </p:nvSpPr>
        <p:spPr>
          <a:xfrm>
            <a:off x="677863" y="1655773"/>
            <a:ext cx="8596312" cy="3656551"/>
          </a:xfrm>
        </p:spPr>
        <p:txBody>
          <a:bodyPr/>
          <a:lstStyle/>
          <a:p>
            <a:pPr eaLnBrk="1" hangingPunct="1"/>
            <a:r>
              <a:rPr lang="en-US" altLang="en-US" sz="2800" dirty="0"/>
              <a:t>Let’s look further into some of the ways media affects our views on relationships. </a:t>
            </a:r>
          </a:p>
          <a:p>
            <a:pPr eaLnBrk="1" hangingPunct="1"/>
            <a:r>
              <a:rPr lang="en-US" altLang="en-US" sz="2800" dirty="0"/>
              <a:t>Do you think:</a:t>
            </a:r>
          </a:p>
          <a:p>
            <a:pPr lvl="1" eaLnBrk="1" hangingPunct="1"/>
            <a:r>
              <a:rPr lang="en-US" altLang="en-US" sz="2800" dirty="0"/>
              <a:t>Girls only like guys who play sports and are fit?</a:t>
            </a:r>
          </a:p>
          <a:p>
            <a:pPr lvl="1" eaLnBrk="1" hangingPunct="1"/>
            <a:r>
              <a:rPr lang="en-US" altLang="en-US" sz="2800" dirty="0"/>
              <a:t>Guys only like girls who are feminine? </a:t>
            </a:r>
          </a:p>
          <a:p>
            <a:pPr lvl="1" eaLnBrk="1" hangingPunct="1"/>
            <a:r>
              <a:rPr lang="en-US" altLang="en-US" sz="2800" dirty="0"/>
              <a:t>To fit in you have to have a girlfriend or boyfriend? </a:t>
            </a:r>
          </a:p>
        </p:txBody>
      </p:sp>
      <p:pic>
        <p:nvPicPr>
          <p:cNvPr id="2" name="Graphic 1">
            <a:extLst>
              <a:ext uri="{FF2B5EF4-FFF2-40B4-BE49-F238E27FC236}">
                <a16:creationId xmlns:a16="http://schemas.microsoft.com/office/drawing/2014/main" id="{AB16C20B-025E-9E60-5128-183FFE07459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162043" y="3856236"/>
            <a:ext cx="3135445" cy="1781291"/>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F94D592-CAB9-179F-80DD-3BEA5F16BB55}"/>
              </a:ext>
            </a:extLst>
          </p:cNvPr>
          <p:cNvSpPr>
            <a:spLocks noGrp="1"/>
          </p:cNvSpPr>
          <p:nvPr>
            <p:ph idx="1"/>
          </p:nvPr>
        </p:nvSpPr>
        <p:spPr>
          <a:xfrm>
            <a:off x="677863" y="817123"/>
            <a:ext cx="5418137" cy="5224902"/>
          </a:xfrm>
        </p:spPr>
        <p:txBody>
          <a:bodyPr/>
          <a:lstStyle/>
          <a:p>
            <a:pPr eaLnBrk="1" hangingPunct="1"/>
            <a:r>
              <a:rPr lang="en-US" altLang="en-US" sz="2800" dirty="0"/>
              <a:t>only popular people have lots of friends on social media</a:t>
            </a:r>
          </a:p>
          <a:p>
            <a:pPr eaLnBrk="1" hangingPunct="1"/>
            <a:endParaRPr lang="en-US" altLang="en-US" sz="2800" dirty="0"/>
          </a:p>
          <a:p>
            <a:pPr eaLnBrk="1" hangingPunct="1"/>
            <a:r>
              <a:rPr lang="en-US" altLang="en-US" sz="2800" dirty="0"/>
              <a:t>People who have lots of posts online are popular</a:t>
            </a:r>
            <a:br>
              <a:rPr lang="en-US" altLang="en-US" sz="2800" dirty="0"/>
            </a:br>
            <a:endParaRPr lang="en-US" altLang="en-US" sz="2800" dirty="0"/>
          </a:p>
          <a:p>
            <a:pPr eaLnBrk="1" hangingPunct="1"/>
            <a:r>
              <a:rPr lang="en-US" altLang="en-US" sz="2800" dirty="0"/>
              <a:t>Are there differences between “online friends” and “offline friends”? </a:t>
            </a:r>
          </a:p>
          <a:p>
            <a:pPr eaLnBrk="1" hangingPunct="1"/>
            <a:endParaRPr lang="en-US" altLang="en-US" dirty="0"/>
          </a:p>
        </p:txBody>
      </p:sp>
      <p:pic>
        <p:nvPicPr>
          <p:cNvPr id="4" name="Graphic 3">
            <a:extLst>
              <a:ext uri="{FF2B5EF4-FFF2-40B4-BE49-F238E27FC236}">
                <a16:creationId xmlns:a16="http://schemas.microsoft.com/office/drawing/2014/main" id="{DA664830-86E8-FCAC-B44F-C451F6FB144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096000" y="1517516"/>
            <a:ext cx="4401708" cy="3134482"/>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a:extLst>
              <a:ext uri="{FF2B5EF4-FFF2-40B4-BE49-F238E27FC236}">
                <a16:creationId xmlns:a16="http://schemas.microsoft.com/office/drawing/2014/main" id="{E8FA8C6A-CDE4-A3BC-D777-22EB01E77939}"/>
              </a:ext>
            </a:extLst>
          </p:cNvPr>
          <p:cNvSpPr>
            <a:spLocks noGrp="1"/>
          </p:cNvSpPr>
          <p:nvPr>
            <p:ph type="title"/>
          </p:nvPr>
        </p:nvSpPr>
        <p:spPr/>
        <p:txBody>
          <a:bodyPr/>
          <a:lstStyle/>
          <a:p>
            <a:pPr eaLnBrk="1" hangingPunct="1"/>
            <a:r>
              <a:rPr lang="en-US" altLang="en-US" dirty="0"/>
              <a:t>Healthy Relationships </a:t>
            </a:r>
          </a:p>
        </p:txBody>
      </p:sp>
      <p:sp>
        <p:nvSpPr>
          <p:cNvPr id="2" name="Content Placeholder 1">
            <a:extLst>
              <a:ext uri="{FF2B5EF4-FFF2-40B4-BE49-F238E27FC236}">
                <a16:creationId xmlns:a16="http://schemas.microsoft.com/office/drawing/2014/main" id="{F8644580-01E3-F1A1-23B6-3BD06543B875}"/>
              </a:ext>
            </a:extLst>
          </p:cNvPr>
          <p:cNvSpPr>
            <a:spLocks noGrp="1"/>
          </p:cNvSpPr>
          <p:nvPr>
            <p:ph idx="1"/>
          </p:nvPr>
        </p:nvSpPr>
        <p:spPr>
          <a:xfrm>
            <a:off x="677863" y="1935805"/>
            <a:ext cx="8596312" cy="3320784"/>
          </a:xfrm>
        </p:spPr>
        <p:txBody>
          <a:bodyPr/>
          <a:lstStyle/>
          <a:p>
            <a:pPr eaLnBrk="1" hangingPunct="1"/>
            <a:r>
              <a:rPr lang="en-US" altLang="en-US" sz="2800" dirty="0"/>
              <a:t>Questions:</a:t>
            </a:r>
          </a:p>
          <a:p>
            <a:pPr lvl="1" eaLnBrk="1" hangingPunct="1"/>
            <a:r>
              <a:rPr lang="en-US" altLang="en-US" sz="2800" dirty="0"/>
              <a:t>What do you remember from our </a:t>
            </a:r>
            <a:br>
              <a:rPr lang="en-US" altLang="en-US" sz="2800" dirty="0"/>
            </a:br>
            <a:r>
              <a:rPr lang="en-US" altLang="en-US" sz="2800" dirty="0"/>
              <a:t>first talk about healthy relationships?</a:t>
            </a:r>
          </a:p>
          <a:p>
            <a:pPr eaLnBrk="1" hangingPunct="1"/>
            <a:endParaRPr lang="en-US" altLang="en-US" sz="2800" dirty="0"/>
          </a:p>
          <a:p>
            <a:pPr lvl="1" eaLnBrk="1" hangingPunct="1"/>
            <a:r>
              <a:rPr lang="en-US" altLang="en-US" sz="2800" dirty="0"/>
              <a:t>Why is it important to talk about healthy relationships when we talk about social media?</a:t>
            </a:r>
          </a:p>
          <a:p>
            <a:pPr eaLnBrk="1" hangingPunct="1"/>
            <a:endParaRPr lang="en-US" altLang="en-US" dirty="0"/>
          </a:p>
        </p:txBody>
      </p:sp>
      <p:pic>
        <p:nvPicPr>
          <p:cNvPr id="3" name="Graphic 2">
            <a:extLst>
              <a:ext uri="{FF2B5EF4-FFF2-40B4-BE49-F238E27FC236}">
                <a16:creationId xmlns:a16="http://schemas.microsoft.com/office/drawing/2014/main" id="{FDEEA40B-4BA0-C3C9-7504-A2EEFB285F5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035545" y="454919"/>
            <a:ext cx="3233139" cy="2841626"/>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2">
            <a:extLst>
              <a:ext uri="{FF2B5EF4-FFF2-40B4-BE49-F238E27FC236}">
                <a16:creationId xmlns:a16="http://schemas.microsoft.com/office/drawing/2014/main" id="{CBCB1C5F-C714-F0E8-3D5B-19E685CE9A74}"/>
              </a:ext>
            </a:extLst>
          </p:cNvPr>
          <p:cNvSpPr>
            <a:spLocks noGrp="1"/>
          </p:cNvSpPr>
          <p:nvPr>
            <p:ph type="title"/>
          </p:nvPr>
        </p:nvSpPr>
        <p:spPr/>
        <p:txBody>
          <a:bodyPr>
            <a:normAutofit/>
          </a:bodyPr>
          <a:lstStyle/>
          <a:p>
            <a:pPr eaLnBrk="1" hangingPunct="1"/>
            <a:r>
              <a:rPr lang="en-US" altLang="en-US" dirty="0"/>
              <a:t>Pros of Social Media</a:t>
            </a:r>
          </a:p>
        </p:txBody>
      </p:sp>
      <p:sp>
        <p:nvSpPr>
          <p:cNvPr id="4" name="Content Placeholder 3">
            <a:extLst>
              <a:ext uri="{FF2B5EF4-FFF2-40B4-BE49-F238E27FC236}">
                <a16:creationId xmlns:a16="http://schemas.microsoft.com/office/drawing/2014/main" id="{D60E98B9-DB07-5A3A-E5CC-A30C97D9C57D}"/>
              </a:ext>
            </a:extLst>
          </p:cNvPr>
          <p:cNvSpPr>
            <a:spLocks noGrp="1"/>
          </p:cNvSpPr>
          <p:nvPr>
            <p:ph idx="1"/>
          </p:nvPr>
        </p:nvSpPr>
        <p:spPr>
          <a:xfrm>
            <a:off x="677863" y="1838529"/>
            <a:ext cx="8596312" cy="3418060"/>
          </a:xfrm>
        </p:spPr>
        <p:txBody>
          <a:bodyPr/>
          <a:lstStyle/>
          <a:p>
            <a:pPr eaLnBrk="1" hangingPunct="1"/>
            <a:r>
              <a:rPr lang="en-US" altLang="en-US" sz="2800" dirty="0"/>
              <a:t>News is shared instantly*</a:t>
            </a:r>
          </a:p>
          <a:p>
            <a:pPr eaLnBrk="1" hangingPunct="1"/>
            <a:r>
              <a:rPr lang="en-US" altLang="en-US" sz="2800" dirty="0"/>
              <a:t>Promote/raise awareness </a:t>
            </a:r>
            <a:br>
              <a:rPr lang="en-US" altLang="en-US" sz="2800" dirty="0"/>
            </a:br>
            <a:r>
              <a:rPr lang="en-US" altLang="en-US" sz="2800" dirty="0"/>
              <a:t>for a cause </a:t>
            </a:r>
          </a:p>
          <a:p>
            <a:pPr eaLnBrk="1" hangingPunct="1"/>
            <a:r>
              <a:rPr lang="en-US" altLang="en-US" sz="2800" dirty="0"/>
              <a:t>Can bring world to your </a:t>
            </a:r>
            <a:br>
              <a:rPr lang="en-US" altLang="en-US" sz="2800" dirty="0"/>
            </a:br>
            <a:r>
              <a:rPr lang="en-US" altLang="en-US" sz="2800" dirty="0"/>
              <a:t>doorstep </a:t>
            </a:r>
          </a:p>
          <a:p>
            <a:pPr eaLnBrk="1" hangingPunct="1"/>
            <a:endParaRPr lang="en-US" altLang="en-US" dirty="0"/>
          </a:p>
        </p:txBody>
      </p:sp>
      <p:pic>
        <p:nvPicPr>
          <p:cNvPr id="8" name="Graphic 7">
            <a:extLst>
              <a:ext uri="{FF2B5EF4-FFF2-40B4-BE49-F238E27FC236}">
                <a16:creationId xmlns:a16="http://schemas.microsoft.com/office/drawing/2014/main" id="{1ACFA045-E28C-FA2A-8717-BB7EEB10C3B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651771" y="2161614"/>
            <a:ext cx="4619826" cy="2534772"/>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a:extLst>
              <a:ext uri="{FF2B5EF4-FFF2-40B4-BE49-F238E27FC236}">
                <a16:creationId xmlns:a16="http://schemas.microsoft.com/office/drawing/2014/main" id="{A3D52636-0595-7202-6A31-F191A6DA05E2}"/>
              </a:ext>
            </a:extLst>
          </p:cNvPr>
          <p:cNvSpPr>
            <a:spLocks noGrp="1"/>
          </p:cNvSpPr>
          <p:nvPr>
            <p:ph type="title"/>
          </p:nvPr>
        </p:nvSpPr>
        <p:spPr>
          <a:xfrm>
            <a:off x="437745" y="7110"/>
            <a:ext cx="8836430" cy="1323460"/>
          </a:xfrm>
        </p:spPr>
        <p:txBody>
          <a:bodyPr>
            <a:normAutofit/>
          </a:bodyPr>
          <a:lstStyle/>
          <a:p>
            <a:pPr eaLnBrk="1" hangingPunct="1"/>
            <a:r>
              <a:rPr lang="en-US" altLang="en-US" dirty="0"/>
              <a:t>Cons of Social Media</a:t>
            </a:r>
          </a:p>
        </p:txBody>
      </p:sp>
      <p:sp>
        <p:nvSpPr>
          <p:cNvPr id="3" name="Content Placeholder 2">
            <a:extLst>
              <a:ext uri="{FF2B5EF4-FFF2-40B4-BE49-F238E27FC236}">
                <a16:creationId xmlns:a16="http://schemas.microsoft.com/office/drawing/2014/main" id="{773A952F-0FB8-E9CE-BDAD-15A04D9AF436}"/>
              </a:ext>
            </a:extLst>
          </p:cNvPr>
          <p:cNvSpPr>
            <a:spLocks noGrp="1"/>
          </p:cNvSpPr>
          <p:nvPr>
            <p:ph idx="1"/>
          </p:nvPr>
        </p:nvSpPr>
        <p:spPr>
          <a:xfrm>
            <a:off x="437745" y="1410511"/>
            <a:ext cx="8836430" cy="4399739"/>
          </a:xfrm>
        </p:spPr>
        <p:txBody>
          <a:bodyPr/>
          <a:lstStyle/>
          <a:p>
            <a:pPr eaLnBrk="1" hangingPunct="1"/>
            <a:r>
              <a:rPr lang="en-US" altLang="en-US" sz="2800" dirty="0"/>
              <a:t>News is shared instantly*</a:t>
            </a:r>
          </a:p>
          <a:p>
            <a:pPr eaLnBrk="1" hangingPunct="1"/>
            <a:r>
              <a:rPr lang="en-US" altLang="en-US" sz="2800" dirty="0"/>
              <a:t>What you post is not “yours” </a:t>
            </a:r>
          </a:p>
          <a:p>
            <a:pPr eaLnBrk="1" hangingPunct="1"/>
            <a:r>
              <a:rPr lang="en-US" altLang="en-US" sz="2800" dirty="0"/>
              <a:t>Identity theft/cat-fishing</a:t>
            </a:r>
          </a:p>
          <a:p>
            <a:pPr eaLnBrk="1" hangingPunct="1"/>
            <a:r>
              <a:rPr lang="en-US" altLang="en-US" sz="2800" dirty="0"/>
              <a:t>Disclosing personal information</a:t>
            </a:r>
          </a:p>
          <a:p>
            <a:pPr eaLnBrk="1" hangingPunct="1"/>
            <a:r>
              <a:rPr lang="en-US" altLang="en-US" sz="2800" dirty="0"/>
              <a:t>Hackers </a:t>
            </a:r>
          </a:p>
          <a:p>
            <a:pPr lvl="2" eaLnBrk="1" hangingPunct="1"/>
            <a:r>
              <a:rPr lang="en-US" altLang="en-US" sz="2800" dirty="0"/>
              <a:t>Webcams</a:t>
            </a:r>
          </a:p>
          <a:p>
            <a:pPr lvl="2" eaLnBrk="1" hangingPunct="1"/>
            <a:r>
              <a:rPr lang="en-US" altLang="en-US" sz="2800" dirty="0"/>
              <a:t>Emails</a:t>
            </a:r>
          </a:p>
          <a:p>
            <a:pPr lvl="2" eaLnBrk="1" hangingPunct="1"/>
            <a:r>
              <a:rPr lang="en-US" altLang="en-US" sz="2800" dirty="0"/>
              <a:t>etc.</a:t>
            </a:r>
          </a:p>
        </p:txBody>
      </p:sp>
      <p:pic>
        <p:nvPicPr>
          <p:cNvPr id="4" name="Graphic 3">
            <a:extLst>
              <a:ext uri="{FF2B5EF4-FFF2-40B4-BE49-F238E27FC236}">
                <a16:creationId xmlns:a16="http://schemas.microsoft.com/office/drawing/2014/main" id="{E8271DB8-35B1-D4AC-A489-5585B9B5AC7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551678" y="1410511"/>
            <a:ext cx="4844141" cy="2762161"/>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a:extLst>
              <a:ext uri="{FF2B5EF4-FFF2-40B4-BE49-F238E27FC236}">
                <a16:creationId xmlns:a16="http://schemas.microsoft.com/office/drawing/2014/main" id="{201C9CA9-E707-1473-14A5-51321DF47C62}"/>
              </a:ext>
            </a:extLst>
          </p:cNvPr>
          <p:cNvSpPr>
            <a:spLocks noGrp="1"/>
          </p:cNvSpPr>
          <p:nvPr>
            <p:ph type="title"/>
          </p:nvPr>
        </p:nvSpPr>
        <p:spPr/>
        <p:txBody>
          <a:bodyPr>
            <a:normAutofit/>
          </a:bodyPr>
          <a:lstStyle/>
          <a:p>
            <a:pPr eaLnBrk="1" hangingPunct="1"/>
            <a:r>
              <a:rPr lang="en-US" altLang="en-US" dirty="0"/>
              <a:t>Online Scenarios </a:t>
            </a:r>
          </a:p>
        </p:txBody>
      </p:sp>
      <p:sp>
        <p:nvSpPr>
          <p:cNvPr id="3" name="Content Placeholder 2">
            <a:extLst>
              <a:ext uri="{FF2B5EF4-FFF2-40B4-BE49-F238E27FC236}">
                <a16:creationId xmlns:a16="http://schemas.microsoft.com/office/drawing/2014/main" id="{3ACF5490-2640-4A3F-48F8-9DC20BDE78CA}"/>
              </a:ext>
            </a:extLst>
          </p:cNvPr>
          <p:cNvSpPr>
            <a:spLocks noGrp="1"/>
          </p:cNvSpPr>
          <p:nvPr>
            <p:ph idx="1"/>
          </p:nvPr>
        </p:nvSpPr>
        <p:spPr>
          <a:xfrm>
            <a:off x="677863" y="1455821"/>
            <a:ext cx="8596312" cy="3800768"/>
          </a:xfrm>
        </p:spPr>
        <p:txBody>
          <a:bodyPr/>
          <a:lstStyle/>
          <a:p>
            <a:pPr eaLnBrk="1" hangingPunct="1">
              <a:defRPr/>
            </a:pPr>
            <a:r>
              <a:rPr lang="en-US" sz="2800" dirty="0"/>
              <a:t>Adding people you don’t know on social media?</a:t>
            </a:r>
          </a:p>
          <a:p>
            <a:pPr eaLnBrk="1" hangingPunct="1">
              <a:defRPr/>
            </a:pPr>
            <a:r>
              <a:rPr lang="en-US" sz="2800" dirty="0"/>
              <a:t>Sharing pictures that could get someone in trouble?</a:t>
            </a:r>
          </a:p>
          <a:p>
            <a:pPr eaLnBrk="1" hangingPunct="1">
              <a:defRPr/>
            </a:pPr>
            <a:r>
              <a:rPr lang="en-US" sz="2800" dirty="0"/>
              <a:t>Playing an online game with</a:t>
            </a:r>
            <a:br>
              <a:rPr lang="en-US" sz="2800" dirty="0"/>
            </a:br>
            <a:r>
              <a:rPr lang="en-US" sz="2800" dirty="0"/>
              <a:t>friends and making fun of</a:t>
            </a:r>
            <a:br>
              <a:rPr lang="en-US" sz="2800" dirty="0"/>
            </a:br>
            <a:r>
              <a:rPr lang="en-US" sz="2800" dirty="0"/>
              <a:t>someone when they lose</a:t>
            </a:r>
          </a:p>
          <a:p>
            <a:pPr marL="0" indent="0" eaLnBrk="1" hangingPunct="1">
              <a:buFont typeface="Wingdings 3" panose="05040102010807070707" pitchFamily="18" charset="2"/>
              <a:buNone/>
              <a:defRPr/>
            </a:pPr>
            <a:endParaRPr lang="en-US" sz="3200" dirty="0"/>
          </a:p>
        </p:txBody>
      </p:sp>
      <p:pic>
        <p:nvPicPr>
          <p:cNvPr id="4" name="Graphic 3">
            <a:extLst>
              <a:ext uri="{FF2B5EF4-FFF2-40B4-BE49-F238E27FC236}">
                <a16:creationId xmlns:a16="http://schemas.microsoft.com/office/drawing/2014/main" id="{65BA5044-5616-E879-E048-6699DD5E310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409591" y="2514599"/>
            <a:ext cx="6248830" cy="3527425"/>
          </a:xfrm>
          <a:prstGeom prst="rect">
            <a:avLst/>
          </a:prstGeom>
        </p:spPr>
      </p:pic>
    </p:spTree>
  </p:cSld>
  <p:clrMapOvr>
    <a:masterClrMapping/>
  </p:clrMapOvr>
</p:sld>
</file>

<file path=ppt/theme/theme1.xml><?xml version="1.0" encoding="utf-8"?>
<a:theme xmlns:a="http://schemas.openxmlformats.org/drawingml/2006/main" name="2_Facet">
  <a:themeElements>
    <a:clrScheme name="Custom 19">
      <a:dk1>
        <a:sysClr val="windowText" lastClr="000000"/>
      </a:dk1>
      <a:lt1>
        <a:sysClr val="window" lastClr="FFFFFF"/>
      </a:lt1>
      <a:dk2>
        <a:srgbClr val="2C3C43"/>
      </a:dk2>
      <a:lt2>
        <a:srgbClr val="EBEBEB"/>
      </a:lt2>
      <a:accent1>
        <a:srgbClr val="055B4A"/>
      </a:accent1>
      <a:accent2>
        <a:srgbClr val="055B4A"/>
      </a:accent2>
      <a:accent3>
        <a:srgbClr val="055B4A"/>
      </a:accent3>
      <a:accent4>
        <a:srgbClr val="055B4A"/>
      </a:accent4>
      <a:accent5>
        <a:srgbClr val="055B4A"/>
      </a:accent5>
      <a:accent6>
        <a:srgbClr val="055B4A"/>
      </a:accent6>
      <a:hlink>
        <a:srgbClr val="055B4A"/>
      </a:hlink>
      <a:folHlink>
        <a:srgbClr val="055B4A"/>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Presentation1" id="{DC11D53B-D8F6-4AAD-AEA3-9E8B70478615}" vid="{E6C31703-F121-4D8A-9CAD-4233988CE32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C748612C4DBDA4B8345AF833DF9DE75" ma:contentTypeVersion="17" ma:contentTypeDescription="Create a new document." ma:contentTypeScope="" ma:versionID="0bfed3496a9469cfa5e5d3c20ad50f6c">
  <xsd:schema xmlns:xsd="http://www.w3.org/2001/XMLSchema" xmlns:xs="http://www.w3.org/2001/XMLSchema" xmlns:p="http://schemas.microsoft.com/office/2006/metadata/properties" xmlns:ns2="6b2da447-643e-47b9-b0b6-1d54d163470a" xmlns:ns3="db4d7389-1e0c-4f0a-86ce-00a5dad5c69f" targetNamespace="http://schemas.microsoft.com/office/2006/metadata/properties" ma:root="true" ma:fieldsID="d527d51fd3571f80fabfec7a736f96ca" ns2:_="" ns3:_="">
    <xsd:import namespace="6b2da447-643e-47b9-b0b6-1d54d163470a"/>
    <xsd:import namespace="db4d7389-1e0c-4f0a-86ce-00a5dad5c69f"/>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LengthInSecond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Location" minOccurs="0"/>
                <xsd:element ref="ns2:DateReleased"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b2da447-643e-47b9-b0b6-1d54d163470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DateReleased" ma:index="21" nillable="true" ma:displayName="Date Released" ma:format="DateOnly" ma:internalName="DateReleased">
      <xsd:simpleType>
        <xsd:restriction base="dms:DateTime"/>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2a39225c-9756-4908-a550-7560605c491e"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db4d7389-1e0c-4f0a-86ce-00a5dad5c69f"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37ac56ac-5b06-4bcf-9cb0-74a347d1b950}" ma:internalName="TaxCatchAll" ma:showField="CatchAllData" ma:web="db4d7389-1e0c-4f0a-86ce-00a5dad5c69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db4d7389-1e0c-4f0a-86ce-00a5dad5c69f" xsi:nil="true"/>
    <DateReleased xmlns="6b2da447-643e-47b9-b0b6-1d54d163470a" xsi:nil="true"/>
    <lcf76f155ced4ddcb4097134ff3c332f xmlns="6b2da447-643e-47b9-b0b6-1d54d163470a">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26166BDA-3522-4F45-AFBA-096B8C50CE96}">
  <ds:schemaRefs>
    <ds:schemaRef ds:uri="http://schemas.microsoft.com/sharepoint/v3/contenttype/forms"/>
  </ds:schemaRefs>
</ds:datastoreItem>
</file>

<file path=customXml/itemProps2.xml><?xml version="1.0" encoding="utf-8"?>
<ds:datastoreItem xmlns:ds="http://schemas.openxmlformats.org/officeDocument/2006/customXml" ds:itemID="{5376BD1F-0614-42BA-991B-E6ECBECFB2C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b2da447-643e-47b9-b0b6-1d54d163470a"/>
    <ds:schemaRef ds:uri="db4d7389-1e0c-4f0a-86ce-00a5dad5c69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BE3DB0E-F803-4E2B-A0DA-0E1149E0A8D4}">
  <ds:schemaRefs>
    <ds:schemaRef ds:uri="http://schemas.microsoft.com/sharepoint/v4"/>
    <ds:schemaRef ds:uri="http://schemas.openxmlformats.org/package/2006/metadata/core-properties"/>
    <ds:schemaRef ds:uri="http://schemas.microsoft.com/office/2006/documentManagement/types"/>
    <ds:schemaRef ds:uri="http://purl.org/dc/dcmitype/"/>
    <ds:schemaRef ds:uri="http://purl.org/dc/elements/1.1/"/>
    <ds:schemaRef ds:uri="http://www.w3.org/XML/1998/namespace"/>
    <ds:schemaRef ds:uri="http://schemas.microsoft.com/office/2006/metadata/properties"/>
    <ds:schemaRef ds:uri="http://schemas.microsoft.com/office/infopath/2007/PartnerControls"/>
    <ds:schemaRef ds:uri="http://purl.org/dc/terms/"/>
    <ds:schemaRef ds:uri="db4d7389-1e0c-4f0a-86ce-00a5dad5c69f"/>
    <ds:schemaRef ds:uri="6b2da447-643e-47b9-b0b6-1d54d163470a"/>
  </ds:schemaRefs>
</ds:datastoreItem>
</file>

<file path=docProps/app.xml><?xml version="1.0" encoding="utf-8"?>
<Properties xmlns="http://schemas.openxmlformats.org/officeDocument/2006/extended-properties" xmlns:vt="http://schemas.openxmlformats.org/officeDocument/2006/docPropsVTypes">
  <Template/>
  <TotalTime>421</TotalTime>
  <Words>2242</Words>
  <Application>Microsoft Office PowerPoint</Application>
  <PresentationFormat>Widescreen</PresentationFormat>
  <Paragraphs>236</Paragraphs>
  <Slides>22</Slides>
  <Notes>18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Arial</vt:lpstr>
      <vt:lpstr>Arial Nova Light</vt:lpstr>
      <vt:lpstr>Calibri</vt:lpstr>
      <vt:lpstr>Trebuchet MS</vt:lpstr>
      <vt:lpstr>Wingdings 3</vt:lpstr>
      <vt:lpstr>2_Facet</vt:lpstr>
      <vt:lpstr>Healthy Relationships and Social Media Part 2</vt:lpstr>
      <vt:lpstr>Ground Rules</vt:lpstr>
      <vt:lpstr>Media’s Influence</vt:lpstr>
      <vt:lpstr>Stereotypes</vt:lpstr>
      <vt:lpstr>PowerPoint Presentation</vt:lpstr>
      <vt:lpstr>Healthy Relationships </vt:lpstr>
      <vt:lpstr>Pros of Social Media</vt:lpstr>
      <vt:lpstr>Cons of Social Media</vt:lpstr>
      <vt:lpstr>Online Scenarios </vt:lpstr>
      <vt:lpstr>PowerPoint Presentation</vt:lpstr>
      <vt:lpstr>Manage Your Media</vt:lpstr>
      <vt:lpstr>Manage Your Privacy</vt:lpstr>
      <vt:lpstr>Romantic Relationships Activity</vt:lpstr>
      <vt:lpstr>Consent</vt:lpstr>
      <vt:lpstr>Sexual Consent </vt:lpstr>
      <vt:lpstr>Sexual Health Scenarios Online </vt:lpstr>
      <vt:lpstr>Smart Cell Phone Use</vt:lpstr>
      <vt:lpstr>PowerPoint Presentation</vt:lpstr>
      <vt:lpstr>Safety Pledge</vt:lpstr>
      <vt:lpstr>Where to Get Help</vt:lpstr>
      <vt:lpstr>Wrapping Up</vt:lpstr>
      <vt:lpstr>Questions</vt:lpstr>
    </vt:vector>
  </TitlesOfParts>
  <Company>Norfolk County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Tracy Johnston</dc:creator>
  <cp:lastModifiedBy>Tracy Johnston</cp:lastModifiedBy>
  <cp:revision>10</cp:revision>
  <cp:lastPrinted>2018-03-26T18:25:57Z</cp:lastPrinted>
  <dcterms:created xsi:type="dcterms:W3CDTF">2018-05-15T17:19:04Z</dcterms:created>
  <dcterms:modified xsi:type="dcterms:W3CDTF">2022-11-09T19:29:31Z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0x010100BC748612C4DBDA4B8345AF833DF9DE75</vt:lpwstr>
  </property>
  <property fmtid="{D5CDD505-2E9C-101B-9397-08002B2CF9AE}" pid="3" name="MediaServiceImageTags">
    <vt:lpwstr/>
  </property>
</Properties>
</file>